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Black"/>
      <p:bold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Palanquin Dark"/>
      <p:regular r:id="rId32"/>
      <p:bold r:id="rId33"/>
    </p:embeddedFont>
    <p:embeddedFont>
      <p:font typeface="Orbitron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E9D02A-21CB-4991-AD58-A9E7A503E813}">
  <a:tblStyle styleId="{68E9D02A-21CB-4991-AD58-A9E7A503E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Black-bold.fntdata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font" Target="fonts/RobotoBla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PalanquinDark-bold.fntdata"/><Relationship Id="rId10" Type="http://schemas.openxmlformats.org/officeDocument/2006/relationships/slide" Target="slides/slide4.xml"/><Relationship Id="rId32" Type="http://schemas.openxmlformats.org/officeDocument/2006/relationships/font" Target="fonts/PalanquinDark-regular.fntdata"/><Relationship Id="rId13" Type="http://schemas.openxmlformats.org/officeDocument/2006/relationships/slide" Target="slides/slide7.xml"/><Relationship Id="rId35" Type="http://schemas.openxmlformats.org/officeDocument/2006/relationships/font" Target="fonts/Orbitron-bold.fntdata"/><Relationship Id="rId12" Type="http://schemas.openxmlformats.org/officeDocument/2006/relationships/slide" Target="slides/slide6.xml"/><Relationship Id="rId34" Type="http://schemas.openxmlformats.org/officeDocument/2006/relationships/font" Target="fonts/Orbitron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0facb75130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0facb75130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0facb75130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0facb75130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0facb75130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0facb75130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Dobby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0facb75130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10facb75130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Dobby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facb75130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facb75130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Shiro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2214953273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2214953273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Sohini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0facb75130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0facb75130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Dobby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10facb75130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10facb75130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3e74c04e9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3e74c04e9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0facb75130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10facb75130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0facb75130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0facb75130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c6ac5e8787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c6ac5e8787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0facb75130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0facb75130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Sohini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0facb75130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0facb75130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Sohini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Sohini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c6ac5e8787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c6ac5e8787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Shiro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214953273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214953273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flipH="1" rot="10800000">
              <a:off x="6369828" y="-1150069"/>
              <a:ext cx="6654639" cy="7636641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flipH="1" rot="10800000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flipH="1" rot="10800000">
              <a:off x="7424539" y="4645063"/>
              <a:ext cx="727773" cy="727773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2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rect b="b" l="l" r="r" t="t"/>
                <a:pathLst>
                  <a:path extrusionOk="0" h="64222" w="71519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flipH="1" rot="10800000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flipH="1" rot="-5400000">
                <a:off x="-717010" y="-412716"/>
                <a:ext cx="3075605" cy="2033485"/>
              </a:xfrm>
              <a:custGeom>
                <a:rect b="b" l="l" r="r" t="t"/>
                <a:pathLst>
                  <a:path extrusionOk="0" h="15904" w="24054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flipH="1" rot="10800000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rect b="b" l="l" r="r" t="t"/>
                  <a:pathLst>
                    <a:path extrusionOk="0" h="1121" w="131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rect b="b" l="l" r="r" t="t"/>
                  <a:pathLst>
                    <a:path extrusionOk="0" h="454" w="2815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rect b="b" l="l" r="r" t="t"/>
                  <a:pathLst>
                    <a:path extrusionOk="0" h="454" w="1406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rect b="b" l="l" r="r" t="t"/>
                  <a:pathLst>
                    <a:path extrusionOk="0" h="454" w="449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flipH="1" rot="5400000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rect b="b" l="l" r="r" t="t"/>
                  <a:pathLst>
                    <a:path extrusionOk="0" h="14437" w="10363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rect b="b" l="l" r="r" t="t"/>
                  <a:pathLst>
                    <a:path extrusionOk="0" h="1787" w="1787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rect b="b" l="l" r="r" t="t"/>
                  <a:pathLst>
                    <a:path extrusionOk="0" h="443" w="517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rect b="b" l="l" r="r" t="t"/>
                  <a:pathLst>
                    <a:path extrusionOk="0" h="440" w="52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rect b="b" l="l" r="r" t="t"/>
                  <a:pathLst>
                    <a:path extrusionOk="0" h="1566" w="2672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rect b="b" l="l" r="r" t="t"/>
                  <a:pathLst>
                    <a:path extrusionOk="0" h="494" w="699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rect b="b" l="l" r="r" t="t"/>
                  <a:pathLst>
                    <a:path extrusionOk="0" h="494" w="69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rect b="b" l="l" r="r" t="t"/>
                <a:pathLst>
                  <a:path extrusionOk="0" h="10160" w="17209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rect b="b" l="l" r="r" t="t"/>
                  <a:pathLst>
                    <a:path extrusionOk="0" h="2391" w="342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rect b="b" l="l" r="r" t="t"/>
                  <a:pathLst>
                    <a:path extrusionOk="0" h="1686" w="1685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rect b="b" l="l" r="r" t="t"/>
                  <a:pathLst>
                    <a:path extrusionOk="0" h="701" w="817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rect b="b" l="l" r="r" t="t"/>
                  <a:pathLst>
                    <a:path extrusionOk="0" h="701" w="818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rect b="b" l="l" r="r" t="t"/>
                  <a:pathLst>
                    <a:path extrusionOk="0" h="16803" w="16156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rect b="b" l="l" r="r" t="t"/>
                  <a:pathLst>
                    <a:path extrusionOk="0" h="4288" w="4297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flipH="1" rot="5400000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3" name="Google Shape;353;p11"/>
          <p:cNvSpPr txBox="1"/>
          <p:nvPr>
            <p:ph hasCustomPrompt="1"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>
            <p:ph hasCustomPrompt="1"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idx="2" type="subTitle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hasCustomPrompt="1" idx="3" type="title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/>
          <p:nvPr>
            <p:ph idx="4" type="subTitle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2" name="Google Shape;362;p13"/>
          <p:cNvSpPr txBox="1"/>
          <p:nvPr>
            <p:ph idx="5" type="subTitle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hasCustomPrompt="1" idx="6" type="title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idx="7" type="subTitle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p13"/>
          <p:cNvSpPr txBox="1"/>
          <p:nvPr>
            <p:ph idx="8" type="subTitle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hasCustomPrompt="1" idx="13" type="title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/>
          <p:nvPr>
            <p:ph idx="14" type="subTitle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5" type="subTitle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01" name="Google Shape;401;p14"/>
          <p:cNvSpPr txBox="1"/>
          <p:nvPr>
            <p:ph idx="1" type="subTitle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2" name="Google Shape;402;p14"/>
          <p:cNvSpPr/>
          <p:nvPr/>
        </p:nvSpPr>
        <p:spPr>
          <a:xfrm flipH="1" rot="10800000">
            <a:off x="-2805872" y="-3374010"/>
            <a:ext cx="6654696" cy="7636707"/>
          </a:xfrm>
          <a:custGeom>
            <a:rect b="b" l="l" r="r" t="t"/>
            <a:pathLst>
              <a:path extrusionOk="0" h="82432" w="71832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flipH="1" rot="5400000">
              <a:off x="8106792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9" name="Google Shape;449;p15"/>
          <p:cNvSpPr txBox="1"/>
          <p:nvPr>
            <p:ph hasCustomPrompt="1"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/>
          <p:nvPr>
            <p:ph idx="1" type="subTitle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1" name="Google Shape;451;p15"/>
          <p:cNvSpPr txBox="1"/>
          <p:nvPr>
            <p:ph idx="2" type="subTitle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hasCustomPrompt="1" idx="3" type="title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/>
          <p:nvPr>
            <p:ph idx="4" type="subTitle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5" type="subTitle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15"/>
          <p:cNvSpPr txBox="1"/>
          <p:nvPr>
            <p:ph hasCustomPrompt="1" idx="6" type="title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/>
          <p:nvPr>
            <p:ph idx="7" type="subTitle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7" name="Google Shape;457;p15"/>
          <p:cNvSpPr txBox="1"/>
          <p:nvPr>
            <p:ph idx="8" type="subTitle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15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6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461" name="Google Shape;461;p16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" name="Google Shape;462;p16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463" name="Google Shape;463;p16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464" name="Google Shape;464;p16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9" name="Google Shape;469;p1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0" name="Google Shape;470;p16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471" name="Google Shape;471;p16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16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16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6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82" name="Google Shape;482;p16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3" name="Google Shape;483;p16"/>
          <p:cNvSpPr txBox="1"/>
          <p:nvPr>
            <p:ph idx="2" type="subTitle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16"/>
          <p:cNvSpPr txBox="1"/>
          <p:nvPr>
            <p:ph idx="3" type="subTitle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idx="4" type="subTitle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16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7" name="Google Shape;487;p16"/>
          <p:cNvSpPr txBox="1"/>
          <p:nvPr>
            <p:ph idx="6" type="subTitle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16"/>
          <p:cNvSpPr txBox="1"/>
          <p:nvPr>
            <p:ph idx="7" type="subTitle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9" name="Google Shape;489;p16"/>
          <p:cNvSpPr txBox="1"/>
          <p:nvPr>
            <p:ph idx="8" type="subTitle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>
            <p:ph idx="1" type="subTitle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2" name="Google Shape;492;p17"/>
          <p:cNvSpPr txBox="1"/>
          <p:nvPr>
            <p:ph idx="2" type="subTitle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17"/>
          <p:cNvSpPr txBox="1"/>
          <p:nvPr>
            <p:ph idx="3" type="subTitle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4" name="Google Shape;494;p17"/>
          <p:cNvSpPr txBox="1"/>
          <p:nvPr>
            <p:ph idx="4" type="subTitle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17"/>
          <p:cNvSpPr txBox="1"/>
          <p:nvPr>
            <p:ph idx="5" type="subTitle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6" name="Google Shape;496;p17"/>
          <p:cNvSpPr txBox="1"/>
          <p:nvPr>
            <p:ph idx="6" type="subTitle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98" name="Google Shape;498;p17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9" name="Google Shape;499;p17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17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1" name="Google Shape;501;p17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17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3" name="Google Shape;503;p17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17"/>
          <p:cNvSpPr txBox="1"/>
          <p:nvPr>
            <p:ph hasCustomPrompt="1" idx="16" type="title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7"/>
          <p:cNvSpPr txBox="1"/>
          <p:nvPr>
            <p:ph hasCustomPrompt="1" idx="17" type="title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7"/>
          <p:cNvSpPr txBox="1"/>
          <p:nvPr>
            <p:ph hasCustomPrompt="1"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7"/>
          <p:cNvSpPr txBox="1"/>
          <p:nvPr>
            <p:ph hasCustomPrompt="1"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7"/>
          <p:cNvSpPr txBox="1"/>
          <p:nvPr>
            <p:ph hasCustomPrompt="1"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7"/>
          <p:cNvSpPr txBox="1"/>
          <p:nvPr>
            <p:ph hasCustomPrompt="1" idx="21" type="title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11" name="Google Shape;511;p17"/>
            <p:cNvSpPr/>
            <p:nvPr/>
          </p:nvSpPr>
          <p:spPr>
            <a:xfrm>
              <a:off x="6995490" y="399468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 flipH="1" rot="5400000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4" name="Google Shape;524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25" name="Google Shape;525;p17"/>
            <p:cNvSpPr/>
            <p:nvPr/>
          </p:nvSpPr>
          <p:spPr>
            <a:xfrm flipH="1" rot="5400000">
              <a:off x="-1140839" y="9230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27" name="Google Shape;527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rect b="b" l="l" r="r" t="t"/>
                <a:pathLst>
                  <a:path extrusionOk="0" h="2757" w="9341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8" name="Google Shape;578;p18"/>
          <p:cNvSpPr txBox="1"/>
          <p:nvPr>
            <p:ph hasCustomPrompt="1" type="title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/>
          <p:nvPr>
            <p:ph hasCustomPrompt="1" idx="2" type="title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81" name="Google Shape;581;p18"/>
          <p:cNvSpPr txBox="1"/>
          <p:nvPr>
            <p:ph idx="1" type="subTitle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2" name="Google Shape;582;p18"/>
          <p:cNvSpPr txBox="1"/>
          <p:nvPr>
            <p:ph idx="4" type="subTitle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18"/>
          <p:cNvSpPr txBox="1"/>
          <p:nvPr>
            <p:ph idx="5" type="subTitle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4" name="Google Shape;584;p18"/>
          <p:cNvSpPr txBox="1"/>
          <p:nvPr>
            <p:ph idx="6" type="subTitle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18"/>
          <p:cNvSpPr txBox="1"/>
          <p:nvPr>
            <p:ph hasCustomPrompt="1" idx="7" type="title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/>
          <p:nvPr>
            <p:ph idx="8" type="subTitle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7" name="Google Shape;587;p18"/>
          <p:cNvSpPr txBox="1"/>
          <p:nvPr>
            <p:ph idx="9" type="subTitle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" name="Google Shape;606;p19"/>
            <p:cNvGrpSpPr/>
            <p:nvPr/>
          </p:nvGrpSpPr>
          <p:grpSpPr>
            <a:xfrm flipH="1" rot="-5400000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8" name="Google Shape;618;p19"/>
          <p:cNvSpPr txBox="1"/>
          <p:nvPr>
            <p:ph idx="1" type="body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19" name="Google Shape;619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22" name="Google Shape;622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27" name="Google Shape;627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28" name="Google Shape;628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3" name="Google Shape;633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4" name="Google Shape;634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35" name="Google Shape;635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6" name="Google Shape;636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37" name="Google Shape;637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5" name="Google Shape;645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0"/>
          <p:cNvSpPr txBox="1"/>
          <p:nvPr>
            <p:ph idx="1" type="subTitle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rect b="b" l="l" r="r" t="t"/>
                <a:pathLst>
                  <a:path extrusionOk="0" h="13154" w="22289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rect b="b" l="l" r="r" t="t"/>
                  <a:pathLst>
                    <a:path extrusionOk="0" h="60996" w="43776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rect b="b" l="l" r="r" t="t"/>
                  <a:pathLst>
                    <a:path extrusionOk="0" h="7539" w="7539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rect b="b" l="l" r="r" t="t"/>
                  <a:pathLst>
                    <a:path extrusionOk="0" h="1854" w="2158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rect b="b" l="l" r="r" t="t"/>
                  <a:pathLst>
                    <a:path extrusionOk="0" h="1849" w="2162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rect b="b" l="l" r="r" t="t"/>
                  <a:pathLst>
                    <a:path extrusionOk="0" h="6629" w="11293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rect b="b" l="l" r="r" t="t"/>
              <a:pathLst>
                <a:path extrusionOk="0" h="20595" w="31143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rect b="b" l="l" r="r" t="t"/>
                <a:pathLst>
                  <a:path extrusionOk="0" h="6326" w="902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rect b="b" l="l" r="r" t="t"/>
                <a:pathLst>
                  <a:path extrusionOk="0" h="11365" w="11393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rect b="b" l="l" r="r" t="t"/>
                <a:pathLst>
                  <a:path extrusionOk="0" h="1522" w="1774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rect b="b" l="l" r="r" t="t"/>
                <a:pathLst>
                  <a:path extrusionOk="0" h="19191" w="12594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rect b="b" l="l" r="r" t="t"/>
                <a:pathLst>
                  <a:path extrusionOk="0" h="10589" w="6701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rect b="b" l="l" r="r" t="t"/>
                <a:pathLst>
                  <a:path extrusionOk="0" h="1157" w="1635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rect b="b" l="l" r="r" t="t"/>
              <a:pathLst>
                <a:path extrusionOk="0" h="6486" w="21985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rect b="b" l="l" r="r" t="t"/>
              <a:pathLst>
                <a:path extrusionOk="0" h="22361" w="15781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3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3"/>
          <p:cNvSpPr txBox="1"/>
          <p:nvPr>
            <p:ph hasCustomPrompt="1" idx="2" type="title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/>
          <p:nvPr>
            <p:ph idx="1" type="subTitle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/>
          <p:nvPr>
            <p:ph idx="1" type="body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50" name="Google Shape;650;p2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flipH="1" rot="10800000">
              <a:off x="-2910022" y="-383121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flipH="1" rot="5400000">
                <a:off x="8106792" y="-753973"/>
                <a:ext cx="1464987" cy="2586938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02" name="Google Shape;702;p23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22" name="Google Shape;722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3" name="Google Shape;723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24" name="Google Shape;724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28" name="Google Shape;728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1" name="Google Shape;741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42" name="Google Shape;742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1" name="Google Shape;751;p24"/>
            <p:cNvSpPr/>
            <p:nvPr/>
          </p:nvSpPr>
          <p:spPr>
            <a:xfrm>
              <a:off x="-2596705" y="-1246603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2" name="Google Shape;752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9" name="Google Shape;759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0" name="Google Shape;760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" name="Google Shape;767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68" name="Google Shape;768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4" name="Google Shape;774;p24"/>
          <p:cNvSpPr txBox="1"/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5" name="Google Shape;775;p24"/>
          <p:cNvSpPr txBox="1"/>
          <p:nvPr>
            <p:ph idx="1" type="subTitle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3" name="Google Shape;103;p4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6" name="Google Shape;106;p4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09" name="Google Shape;109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" name="Google Shape;111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flipH="1" rot="-5400000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rect b="b" l="l" r="r" t="t"/>
                  <a:pathLst>
                    <a:path extrusionOk="0" h="82432" w="71832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2" type="subTitle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3" type="subTitle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4" type="subTitle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hasCustomPrompt="1" idx="5" type="title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/>
          <p:nvPr>
            <p:ph hasCustomPrompt="1" idx="6" type="title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" name="Google Shape;162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65" name="Google Shape;165;p7"/>
            <p:cNvSpPr/>
            <p:nvPr/>
          </p:nvSpPr>
          <p:spPr>
            <a:xfrm>
              <a:off x="-1060422" y="-8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0" name="Google Shape;170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6" name="Google Shape;176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" name="Google Shape;177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flipH="1" rot="5400000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7"/>
          <p:cNvSpPr txBox="1"/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7"/>
          <p:cNvSpPr txBox="1"/>
          <p:nvPr>
            <p:ph idx="1" type="subTitle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flipH="1" rot="5400000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flipH="1" rot="5400000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flipH="1" rot="5400000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" name="Google Shape;249;p8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idx="1" type="subTitle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2" name="Google Shape;252;p9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rect b="b" l="l" r="r" t="t"/>
              <a:pathLst>
                <a:path extrusionOk="0" h="62162" w="69259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rect b="b" l="l" r="r" t="t"/>
              <a:pathLst>
                <a:path extrusionOk="0" h="79795" w="69537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rect b="b" l="l" r="r" t="t"/>
                <a:pathLst>
                  <a:path extrusionOk="0" h="1276" w="1332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rect b="b" l="l" r="r" t="t"/>
                <a:pathLst>
                  <a:path extrusionOk="0" h="1276" w="1277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rect b="b" l="l" r="r" t="t"/>
                <a:pathLst>
                  <a:path extrusionOk="0" h="5490" w="5491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rect b="b" l="l" r="r" t="t"/>
                <a:pathLst>
                  <a:path extrusionOk="0" h="2275" w="2274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rect b="b" l="l" r="r" t="t"/>
              <a:pathLst>
                <a:path extrusionOk="0" h="13974" w="1403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rect b="b" l="l" r="r" t="t"/>
                <a:pathLst>
                  <a:path extrusionOk="0" h="5490" w="5547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rect b="b" l="l" r="r" t="t"/>
                <a:pathLst>
                  <a:path extrusionOk="0" h="2275" w="2275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rect b="b" l="l" r="r" t="t"/>
                <a:pathLst>
                  <a:path extrusionOk="0" h="13974" w="1403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rect b="b" l="l" r="r" t="t"/>
                <a:pathLst>
                  <a:path extrusionOk="0" h="2330" w="389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rect b="b" l="l" r="r" t="t"/>
                <a:pathLst>
                  <a:path extrusionOk="0" h="334" w="233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rect b="b" l="l" r="r" t="t"/>
                <a:pathLst>
                  <a:path extrusionOk="0" h="722" w="4382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rect b="b" l="l" r="r" t="t"/>
                <a:pathLst>
                  <a:path extrusionOk="0" h="722" w="2164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rect b="b" l="l" r="r" t="t"/>
                <a:pathLst>
                  <a:path extrusionOk="0" h="722" w="722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rect b="b" l="l" r="r" t="t"/>
                <a:pathLst>
                  <a:path extrusionOk="0" h="9040" w="30499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b="1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9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9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9"/>
          <p:cNvSpPr txBox="1"/>
          <p:nvPr>
            <p:ph type="ctrTitle"/>
          </p:nvPr>
        </p:nvSpPr>
        <p:spPr>
          <a:xfrm>
            <a:off x="2083500" y="1522325"/>
            <a:ext cx="4977000" cy="16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</a:t>
            </a:r>
            <a:r>
              <a:rPr lang="en">
                <a:solidFill>
                  <a:srgbClr val="00C3B1"/>
                </a:solidFill>
              </a:rPr>
              <a:t>ify</a:t>
            </a:r>
            <a:endParaRPr>
              <a:solidFill>
                <a:srgbClr val="00C3B1"/>
              </a:solidFill>
            </a:endParaRPr>
          </a:p>
        </p:txBody>
      </p:sp>
      <p:sp>
        <p:nvSpPr>
          <p:cNvPr id="828" name="Google Shape;828;p29"/>
          <p:cNvSpPr txBox="1"/>
          <p:nvPr>
            <p:ph idx="1" type="subTitle"/>
          </p:nvPr>
        </p:nvSpPr>
        <p:spPr>
          <a:xfrm>
            <a:off x="1296138" y="3157625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Empowering Hands, Innovating Gestures</a:t>
            </a:r>
            <a:endParaRPr/>
          </a:p>
        </p:txBody>
      </p:sp>
      <p:grpSp>
        <p:nvGrpSpPr>
          <p:cNvPr id="829" name="Google Shape;829;p29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0" name="Google Shape;830;p29"/>
            <p:cNvSpPr/>
            <p:nvPr/>
          </p:nvSpPr>
          <p:spPr>
            <a:xfrm>
              <a:off x="1491600" y="2391250"/>
              <a:ext cx="9425" cy="59475"/>
            </a:xfrm>
            <a:custGeom>
              <a:rect b="b" l="l" r="r" t="t"/>
              <a:pathLst>
                <a:path extrusionOk="0" h="2379" w="377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1466575" y="2416275"/>
              <a:ext cx="59575" cy="9425"/>
            </a:xfrm>
            <a:custGeom>
              <a:rect b="b" l="l" r="r" t="t"/>
              <a:pathLst>
                <a:path extrusionOk="0" h="377" w="2383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4" name="Google Shape;1094;p38"/>
          <p:cNvCxnSpPr>
            <a:stCxn id="1095" idx="6"/>
            <a:endCxn id="1096" idx="2"/>
          </p:cNvCxnSpPr>
          <p:nvPr/>
        </p:nvCxnSpPr>
        <p:spPr>
          <a:xfrm>
            <a:off x="2399207" y="2477856"/>
            <a:ext cx="11379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3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DATA</a:t>
            </a:r>
            <a:endParaRPr/>
          </a:p>
        </p:txBody>
      </p:sp>
      <p:sp>
        <p:nvSpPr>
          <p:cNvPr id="1098" name="Google Shape;1098;p38"/>
          <p:cNvSpPr txBox="1"/>
          <p:nvPr>
            <p:ph idx="4294967295" type="subTitle"/>
          </p:nvPr>
        </p:nvSpPr>
        <p:spPr>
          <a:xfrm flipH="1">
            <a:off x="948000" y="2824675"/>
            <a:ext cx="20883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Removing Header Log Data</a:t>
            </a:r>
            <a:endParaRPr b="1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9" name="Google Shape;1099;p38"/>
          <p:cNvSpPr txBox="1"/>
          <p:nvPr>
            <p:ph idx="4294967295" type="subTitle"/>
          </p:nvPr>
        </p:nvSpPr>
        <p:spPr>
          <a:xfrm flipH="1">
            <a:off x="3040500" y="2852713"/>
            <a:ext cx="1807200" cy="7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Converting to CSV</a:t>
            </a:r>
            <a:endParaRPr b="1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5" name="Google Shape;1095;p38"/>
          <p:cNvSpPr/>
          <p:nvPr/>
        </p:nvSpPr>
        <p:spPr>
          <a:xfrm>
            <a:off x="1585307" y="2159706"/>
            <a:ext cx="813900" cy="636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8"/>
          <p:cNvSpPr/>
          <p:nvPr/>
        </p:nvSpPr>
        <p:spPr>
          <a:xfrm>
            <a:off x="3537162" y="2159706"/>
            <a:ext cx="813900" cy="636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8"/>
          <p:cNvSpPr txBox="1"/>
          <p:nvPr>
            <p:ph idx="4294967295" type="subTitle"/>
          </p:nvPr>
        </p:nvSpPr>
        <p:spPr>
          <a:xfrm flipH="1">
            <a:off x="1224151" y="1614325"/>
            <a:ext cx="1536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01" name="Google Shape;1101;p38"/>
          <p:cNvSpPr txBox="1"/>
          <p:nvPr>
            <p:ph idx="4294967295" type="subTitle"/>
          </p:nvPr>
        </p:nvSpPr>
        <p:spPr>
          <a:xfrm flipH="1">
            <a:off x="3176007" y="1614325"/>
            <a:ext cx="1536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102" name="Google Shape;1102;p38"/>
          <p:cNvGrpSpPr/>
          <p:nvPr/>
        </p:nvGrpSpPr>
        <p:grpSpPr>
          <a:xfrm>
            <a:off x="3775309" y="2345946"/>
            <a:ext cx="337475" cy="263896"/>
            <a:chOff x="2685825" y="840375"/>
            <a:chExt cx="481900" cy="481825"/>
          </a:xfrm>
        </p:grpSpPr>
        <p:sp>
          <p:nvSpPr>
            <p:cNvPr id="1103" name="Google Shape;1103;p38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05" name="Google Shape;1105;p3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950" y="1637062"/>
            <a:ext cx="2930050" cy="20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38"/>
          <p:cNvSpPr txBox="1"/>
          <p:nvPr>
            <p:ph idx="4294967295" type="title"/>
          </p:nvPr>
        </p:nvSpPr>
        <p:spPr>
          <a:xfrm>
            <a:off x="6213798" y="2116588"/>
            <a:ext cx="4374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518</a:t>
            </a:r>
            <a:endParaRPr sz="900"/>
          </a:p>
        </p:txBody>
      </p:sp>
      <p:sp>
        <p:nvSpPr>
          <p:cNvPr id="1107" name="Google Shape;1107;p38"/>
          <p:cNvSpPr txBox="1"/>
          <p:nvPr>
            <p:ph idx="4294967295" type="title"/>
          </p:nvPr>
        </p:nvSpPr>
        <p:spPr>
          <a:xfrm>
            <a:off x="6590123" y="2384813"/>
            <a:ext cx="4374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411</a:t>
            </a:r>
            <a:endParaRPr sz="900"/>
          </a:p>
        </p:txBody>
      </p:sp>
      <p:sp>
        <p:nvSpPr>
          <p:cNvPr id="1108" name="Google Shape;1108;p38"/>
          <p:cNvSpPr txBox="1"/>
          <p:nvPr>
            <p:ph idx="4294967295" type="title"/>
          </p:nvPr>
        </p:nvSpPr>
        <p:spPr>
          <a:xfrm>
            <a:off x="6909050" y="2272088"/>
            <a:ext cx="4743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460</a:t>
            </a:r>
            <a:endParaRPr sz="900"/>
          </a:p>
        </p:txBody>
      </p:sp>
      <p:sp>
        <p:nvSpPr>
          <p:cNvPr id="1109" name="Google Shape;1109;p38"/>
          <p:cNvSpPr txBox="1"/>
          <p:nvPr>
            <p:ph idx="4294967295" type="title"/>
          </p:nvPr>
        </p:nvSpPr>
        <p:spPr>
          <a:xfrm>
            <a:off x="7268125" y="1677388"/>
            <a:ext cx="4743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684</a:t>
            </a:r>
            <a:endParaRPr sz="900"/>
          </a:p>
        </p:txBody>
      </p:sp>
      <p:sp>
        <p:nvSpPr>
          <p:cNvPr id="1110" name="Google Shape;1110;p38"/>
          <p:cNvSpPr txBox="1"/>
          <p:nvPr>
            <p:ph idx="4294967295" type="title"/>
          </p:nvPr>
        </p:nvSpPr>
        <p:spPr>
          <a:xfrm rot="-5400000">
            <a:off x="6195350" y="3289963"/>
            <a:ext cx="474300" cy="1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YO!</a:t>
            </a:r>
            <a:endParaRPr sz="1000"/>
          </a:p>
        </p:txBody>
      </p:sp>
      <p:sp>
        <p:nvSpPr>
          <p:cNvPr id="1111" name="Google Shape;1111;p38"/>
          <p:cNvSpPr txBox="1"/>
          <p:nvPr>
            <p:ph idx="4294967295" type="title"/>
          </p:nvPr>
        </p:nvSpPr>
        <p:spPr>
          <a:xfrm rot="-5400000">
            <a:off x="6377850" y="3130063"/>
            <a:ext cx="794100" cy="1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INITIAL</a:t>
            </a:r>
            <a:endParaRPr sz="1000"/>
          </a:p>
        </p:txBody>
      </p:sp>
      <p:sp>
        <p:nvSpPr>
          <p:cNvPr id="1112" name="Google Shape;1112;p38"/>
          <p:cNvSpPr txBox="1"/>
          <p:nvPr>
            <p:ph idx="4294967295" type="title"/>
          </p:nvPr>
        </p:nvSpPr>
        <p:spPr>
          <a:xfrm rot="-5400000">
            <a:off x="6749150" y="3130063"/>
            <a:ext cx="794100" cy="1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OK!</a:t>
            </a:r>
            <a:endParaRPr sz="1000"/>
          </a:p>
        </p:txBody>
      </p:sp>
      <p:sp>
        <p:nvSpPr>
          <p:cNvPr id="1113" name="Google Shape;1113;p38"/>
          <p:cNvSpPr txBox="1"/>
          <p:nvPr>
            <p:ph idx="4294967295" type="title"/>
          </p:nvPr>
        </p:nvSpPr>
        <p:spPr>
          <a:xfrm rot="-5400000">
            <a:off x="7120450" y="3130063"/>
            <a:ext cx="794100" cy="1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NICE</a:t>
            </a:r>
            <a:endParaRPr sz="1000"/>
          </a:p>
        </p:txBody>
      </p:sp>
      <p:grpSp>
        <p:nvGrpSpPr>
          <p:cNvPr id="1114" name="Google Shape;1114;p38"/>
          <p:cNvGrpSpPr/>
          <p:nvPr/>
        </p:nvGrpSpPr>
        <p:grpSpPr>
          <a:xfrm>
            <a:off x="1710731" y="2240738"/>
            <a:ext cx="563034" cy="474321"/>
            <a:chOff x="7636443" y="1204988"/>
            <a:chExt cx="804565" cy="677795"/>
          </a:xfrm>
        </p:grpSpPr>
        <p:grpSp>
          <p:nvGrpSpPr>
            <p:cNvPr id="1115" name="Google Shape;1115;p3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116" name="Google Shape;1116;p3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" name="Google Shape;1118;p3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19" name="Google Shape;1119;p3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1" name="Google Shape;1121;p3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122" name="Google Shape;1122;p3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4" name="Google Shape;1124;p3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125" name="Google Shape;1125;p3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9"/>
          <p:cNvSpPr/>
          <p:nvPr/>
        </p:nvSpPr>
        <p:spPr>
          <a:xfrm>
            <a:off x="884536" y="3348666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9"/>
          <p:cNvSpPr/>
          <p:nvPr/>
        </p:nvSpPr>
        <p:spPr>
          <a:xfrm>
            <a:off x="4826961" y="3348682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9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134" name="Google Shape;1134;p39"/>
          <p:cNvSpPr txBox="1"/>
          <p:nvPr>
            <p:ph idx="5" type="subTitle"/>
          </p:nvPr>
        </p:nvSpPr>
        <p:spPr>
          <a:xfrm>
            <a:off x="1798975" y="3456125"/>
            <a:ext cx="21843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Concatenating all Data Frames</a:t>
            </a:r>
            <a:endParaRPr sz="1600"/>
          </a:p>
        </p:txBody>
      </p:sp>
      <p:sp>
        <p:nvSpPr>
          <p:cNvPr id="1135" name="Google Shape;1135;p39"/>
          <p:cNvSpPr txBox="1"/>
          <p:nvPr>
            <p:ph idx="8" type="subTitle"/>
          </p:nvPr>
        </p:nvSpPr>
        <p:spPr>
          <a:xfrm>
            <a:off x="5727825" y="3932965"/>
            <a:ext cx="25794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 13 Features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 Target Variable</a:t>
            </a:r>
            <a:endParaRPr sz="1100"/>
          </a:p>
        </p:txBody>
      </p:sp>
      <p:sp>
        <p:nvSpPr>
          <p:cNvPr id="1136" name="Google Shape;1136;p39"/>
          <p:cNvSpPr txBox="1"/>
          <p:nvPr>
            <p:ph idx="3" type="subTitle"/>
          </p:nvPr>
        </p:nvSpPr>
        <p:spPr>
          <a:xfrm>
            <a:off x="5727825" y="3082852"/>
            <a:ext cx="2579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2 Separate Data Frames</a:t>
            </a:r>
            <a:endParaRPr sz="1600"/>
          </a:p>
        </p:txBody>
      </p:sp>
      <p:grpSp>
        <p:nvGrpSpPr>
          <p:cNvPr id="1137" name="Google Shape;1137;p39"/>
          <p:cNvGrpSpPr/>
          <p:nvPr/>
        </p:nvGrpSpPr>
        <p:grpSpPr>
          <a:xfrm>
            <a:off x="2826832" y="2347110"/>
            <a:ext cx="3055118" cy="452296"/>
            <a:chOff x="3200660" y="2180272"/>
            <a:chExt cx="1986036" cy="378237"/>
          </a:xfrm>
        </p:grpSpPr>
        <p:sp>
          <p:nvSpPr>
            <p:cNvPr id="1138" name="Google Shape;1138;p39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24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39"/>
          <p:cNvGrpSpPr/>
          <p:nvPr/>
        </p:nvGrpSpPr>
        <p:grpSpPr>
          <a:xfrm rot="5400000">
            <a:off x="4020340" y="727643"/>
            <a:ext cx="452323" cy="2662755"/>
            <a:chOff x="1056023" y="1625948"/>
            <a:chExt cx="192995" cy="576579"/>
          </a:xfrm>
        </p:grpSpPr>
        <p:sp>
          <p:nvSpPr>
            <p:cNvPr id="1153" name="Google Shape;1153;p39"/>
            <p:cNvSpPr/>
            <p:nvPr/>
          </p:nvSpPr>
          <p:spPr>
            <a:xfrm>
              <a:off x="1066902" y="1914079"/>
              <a:ext cx="167456" cy="269382"/>
            </a:xfrm>
            <a:custGeom>
              <a:rect b="b" l="l" r="r" t="t"/>
              <a:pathLst>
                <a:path extrusionOk="0" fill="none" h="40463" w="25153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1066902" y="1645136"/>
              <a:ext cx="167456" cy="269382"/>
            </a:xfrm>
            <a:custGeom>
              <a:rect b="b" l="l" r="r" t="t"/>
              <a:pathLst>
                <a:path extrusionOk="0" fill="none" h="40463" w="25153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cap="rnd" cmpd="sng" w="9525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1056023" y="1893872"/>
              <a:ext cx="40644" cy="40644"/>
            </a:xfrm>
            <a:custGeom>
              <a:rect b="b" l="l" r="r" t="t"/>
              <a:pathLst>
                <a:path extrusionOk="0" h="6105" w="6105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1220365" y="2164199"/>
              <a:ext cx="28654" cy="38327"/>
            </a:xfrm>
            <a:custGeom>
              <a:rect b="b" l="l" r="r" t="t"/>
              <a:pathLst>
                <a:path extrusionOk="0" h="5757" w="4304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1220365" y="1625948"/>
              <a:ext cx="28654" cy="38467"/>
            </a:xfrm>
            <a:custGeom>
              <a:rect b="b" l="l" r="r" t="t"/>
              <a:pathLst>
                <a:path extrusionOk="0" h="5778" w="4304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39"/>
          <p:cNvSpPr txBox="1"/>
          <p:nvPr>
            <p:ph idx="2" type="subTitle"/>
          </p:nvPr>
        </p:nvSpPr>
        <p:spPr>
          <a:xfrm flipH="1">
            <a:off x="3712001" y="1459700"/>
            <a:ext cx="1068600" cy="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 Features</a:t>
            </a:r>
            <a:endParaRPr sz="1000"/>
          </a:p>
        </p:txBody>
      </p:sp>
      <p:sp>
        <p:nvSpPr>
          <p:cNvPr id="1159" name="Google Shape;1159;p39"/>
          <p:cNvSpPr/>
          <p:nvPr/>
        </p:nvSpPr>
        <p:spPr>
          <a:xfrm rot="5400000">
            <a:off x="5624160" y="2027398"/>
            <a:ext cx="317631" cy="19769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9"/>
          <p:cNvSpPr txBox="1"/>
          <p:nvPr>
            <p:ph idx="2" type="subTitle"/>
          </p:nvPr>
        </p:nvSpPr>
        <p:spPr>
          <a:xfrm flipH="1">
            <a:off x="5248575" y="1459700"/>
            <a:ext cx="1068600" cy="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Target Variable</a:t>
            </a:r>
            <a:endParaRPr sz="1000"/>
          </a:p>
        </p:txBody>
      </p:sp>
      <p:sp>
        <p:nvSpPr>
          <p:cNvPr id="1161" name="Google Shape;1161;p39"/>
          <p:cNvSpPr txBox="1"/>
          <p:nvPr>
            <p:ph idx="8" type="subTitle"/>
          </p:nvPr>
        </p:nvSpPr>
        <p:spPr>
          <a:xfrm>
            <a:off x="1798975" y="3962815"/>
            <a:ext cx="25794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Initially Different Data Frames for Different Gestures</a:t>
            </a:r>
            <a:endParaRPr sz="1100"/>
          </a:p>
        </p:txBody>
      </p:sp>
      <p:grpSp>
        <p:nvGrpSpPr>
          <p:cNvPr id="1162" name="Google Shape;1162;p39"/>
          <p:cNvGrpSpPr/>
          <p:nvPr/>
        </p:nvGrpSpPr>
        <p:grpSpPr>
          <a:xfrm rot="5400000">
            <a:off x="1129344" y="3605188"/>
            <a:ext cx="317649" cy="294267"/>
            <a:chOff x="5059700" y="2334775"/>
            <a:chExt cx="40775" cy="66025"/>
          </a:xfrm>
        </p:grpSpPr>
        <p:sp>
          <p:nvSpPr>
            <p:cNvPr id="1163" name="Google Shape;1163;p3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39"/>
          <p:cNvGrpSpPr/>
          <p:nvPr/>
        </p:nvGrpSpPr>
        <p:grpSpPr>
          <a:xfrm>
            <a:off x="5007408" y="3498976"/>
            <a:ext cx="446386" cy="506709"/>
            <a:chOff x="1616453" y="2013538"/>
            <a:chExt cx="300253" cy="340828"/>
          </a:xfrm>
        </p:grpSpPr>
        <p:sp>
          <p:nvSpPr>
            <p:cNvPr id="1173" name="Google Shape;1173;p39"/>
            <p:cNvSpPr/>
            <p:nvPr/>
          </p:nvSpPr>
          <p:spPr>
            <a:xfrm>
              <a:off x="1631387" y="2183474"/>
              <a:ext cx="85283" cy="74624"/>
            </a:xfrm>
            <a:custGeom>
              <a:rect b="b" l="l" r="r" t="t"/>
              <a:pathLst>
                <a:path extrusionOk="0" fill="none" h="11209" w="12810">
                  <a:moveTo>
                    <a:pt x="1" y="0"/>
                  </a:moveTo>
                  <a:lnTo>
                    <a:pt x="1" y="0"/>
                  </a:lnTo>
                  <a:cubicBezTo>
                    <a:pt x="6372" y="0"/>
                    <a:pt x="10542" y="3803"/>
                    <a:pt x="12810" y="11208"/>
                  </a:cubicBezTo>
                </a:path>
              </a:pathLst>
            </a:custGeom>
            <a:solidFill>
              <a:schemeClr val="lt1"/>
            </a:solidFill>
            <a:ln cap="rnd" cmpd="sng" w="9525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1716447" y="2048220"/>
              <a:ext cx="82400" cy="61076"/>
            </a:xfrm>
            <a:custGeom>
              <a:rect b="b" l="l" r="r" t="t"/>
              <a:pathLst>
                <a:path extrusionOk="0" fill="none" h="9174" w="12377">
                  <a:moveTo>
                    <a:pt x="1" y="9174"/>
                  </a:moveTo>
                  <a:cubicBezTo>
                    <a:pt x="1635" y="3870"/>
                    <a:pt x="6539" y="0"/>
                    <a:pt x="12376" y="0"/>
                  </a:cubicBezTo>
                </a:path>
              </a:pathLst>
            </a:custGeom>
            <a:solidFill>
              <a:schemeClr val="lt1"/>
            </a:solidFill>
            <a:ln cap="rnd" cmpd="sng" w="9525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1716447" y="2257422"/>
              <a:ext cx="82400" cy="61083"/>
            </a:xfrm>
            <a:custGeom>
              <a:rect b="b" l="l" r="r" t="t"/>
              <a:pathLst>
                <a:path extrusionOk="0" fill="none" h="9175" w="12377">
                  <a:moveTo>
                    <a:pt x="1" y="1"/>
                  </a:moveTo>
                  <a:cubicBezTo>
                    <a:pt x="1635" y="5305"/>
                    <a:pt x="6539" y="9174"/>
                    <a:pt x="12376" y="9174"/>
                  </a:cubicBezTo>
                </a:path>
              </a:pathLst>
            </a:custGeom>
            <a:solidFill>
              <a:schemeClr val="lt1"/>
            </a:solidFill>
            <a:ln cap="rnd" cmpd="sng" w="9525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1631387" y="2109073"/>
              <a:ext cx="85283" cy="74398"/>
            </a:xfrm>
            <a:custGeom>
              <a:rect b="b" l="l" r="r" t="t"/>
              <a:pathLst>
                <a:path extrusionOk="0" fill="none" h="11175" w="12810">
                  <a:moveTo>
                    <a:pt x="1" y="11175"/>
                  </a:moveTo>
                  <a:cubicBezTo>
                    <a:pt x="6539" y="11175"/>
                    <a:pt x="10275" y="7105"/>
                    <a:pt x="12810" y="0"/>
                  </a:cubicBezTo>
                </a:path>
              </a:pathLst>
            </a:custGeom>
            <a:solidFill>
              <a:schemeClr val="lt1"/>
            </a:solidFill>
            <a:ln cap="rnd" cmpd="sng" w="9525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1616453" y="2163114"/>
              <a:ext cx="42868" cy="40491"/>
            </a:xfrm>
            <a:custGeom>
              <a:rect b="b" l="l" r="r" t="t"/>
              <a:pathLst>
                <a:path extrusionOk="0" h="6082" w="6439">
                  <a:moveTo>
                    <a:pt x="3241" y="0"/>
                  </a:moveTo>
                  <a:cubicBezTo>
                    <a:pt x="3118" y="0"/>
                    <a:pt x="2994" y="8"/>
                    <a:pt x="2869" y="23"/>
                  </a:cubicBezTo>
                  <a:cubicBezTo>
                    <a:pt x="1168" y="223"/>
                    <a:pt x="0" y="1724"/>
                    <a:pt x="200" y="3392"/>
                  </a:cubicBezTo>
                  <a:cubicBezTo>
                    <a:pt x="386" y="4937"/>
                    <a:pt x="1717" y="6082"/>
                    <a:pt x="3239" y="6082"/>
                  </a:cubicBezTo>
                  <a:cubicBezTo>
                    <a:pt x="3359" y="6082"/>
                    <a:pt x="3481" y="6075"/>
                    <a:pt x="3603" y="6060"/>
                  </a:cubicBezTo>
                  <a:cubicBezTo>
                    <a:pt x="5271" y="5860"/>
                    <a:pt x="6438" y="4326"/>
                    <a:pt x="6238" y="2658"/>
                  </a:cubicBezTo>
                  <a:cubicBezTo>
                    <a:pt x="6053" y="1115"/>
                    <a:pt x="4754" y="0"/>
                    <a:pt x="3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1784849" y="2299227"/>
              <a:ext cx="28654" cy="38514"/>
            </a:xfrm>
            <a:custGeom>
              <a:rect b="b" l="l" r="r" t="t"/>
              <a:pathLst>
                <a:path extrusionOk="0" h="5785" w="4304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4"/>
                  </a:lnTo>
                  <a:cubicBezTo>
                    <a:pt x="1" y="5561"/>
                    <a:pt x="240" y="5784"/>
                    <a:pt x="499" y="5784"/>
                  </a:cubicBezTo>
                  <a:cubicBezTo>
                    <a:pt x="589" y="5784"/>
                    <a:pt x="682" y="5757"/>
                    <a:pt x="768" y="5697"/>
                  </a:cubicBezTo>
                  <a:lnTo>
                    <a:pt x="4037" y="3396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1784849" y="2028946"/>
              <a:ext cx="28654" cy="38547"/>
            </a:xfrm>
            <a:custGeom>
              <a:rect b="b" l="l" r="r" t="t"/>
              <a:pathLst>
                <a:path extrusionOk="0" h="5790" w="4304">
                  <a:moveTo>
                    <a:pt x="509" y="1"/>
                  </a:moveTo>
                  <a:cubicBezTo>
                    <a:pt x="247" y="1"/>
                    <a:pt x="1" y="203"/>
                    <a:pt x="1" y="494"/>
                  </a:cubicBezTo>
                  <a:lnTo>
                    <a:pt x="1" y="5264"/>
                  </a:lnTo>
                  <a:cubicBezTo>
                    <a:pt x="1" y="5580"/>
                    <a:pt x="231" y="5790"/>
                    <a:pt x="485" y="5790"/>
                  </a:cubicBezTo>
                  <a:cubicBezTo>
                    <a:pt x="580" y="5790"/>
                    <a:pt x="677" y="5761"/>
                    <a:pt x="768" y="5697"/>
                  </a:cubicBezTo>
                  <a:lnTo>
                    <a:pt x="4037" y="3396"/>
                  </a:lnTo>
                  <a:cubicBezTo>
                    <a:pt x="4304" y="3196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0" name="Google Shape;1180;p39"/>
            <p:cNvGrpSpPr/>
            <p:nvPr/>
          </p:nvGrpSpPr>
          <p:grpSpPr>
            <a:xfrm>
              <a:off x="1839639" y="2013538"/>
              <a:ext cx="77067" cy="340828"/>
              <a:chOff x="1839639" y="2013538"/>
              <a:chExt cx="77067" cy="340828"/>
            </a:xfrm>
          </p:grpSpPr>
          <p:sp>
            <p:nvSpPr>
              <p:cNvPr id="1181" name="Google Shape;1181;p39"/>
              <p:cNvSpPr/>
              <p:nvPr/>
            </p:nvSpPr>
            <p:spPr>
              <a:xfrm>
                <a:off x="1839639" y="2282618"/>
                <a:ext cx="77067" cy="71748"/>
              </a:xfrm>
              <a:custGeom>
                <a:rect b="b" l="l" r="r" t="t"/>
                <a:pathLst>
                  <a:path extrusionOk="0" h="10777" w="11576">
                    <a:moveTo>
                      <a:pt x="5787" y="0"/>
                    </a:moveTo>
                    <a:cubicBezTo>
                      <a:pt x="3185" y="0"/>
                      <a:pt x="889" y="1889"/>
                      <a:pt x="468" y="4538"/>
                    </a:cubicBezTo>
                    <a:cubicBezTo>
                      <a:pt x="1" y="7473"/>
                      <a:pt x="2002" y="10208"/>
                      <a:pt x="4938" y="10709"/>
                    </a:cubicBezTo>
                    <a:cubicBezTo>
                      <a:pt x="5221" y="10754"/>
                      <a:pt x="5503" y="10776"/>
                      <a:pt x="5781" y="10776"/>
                    </a:cubicBezTo>
                    <a:cubicBezTo>
                      <a:pt x="8358" y="10776"/>
                      <a:pt x="10654" y="8888"/>
                      <a:pt x="11075" y="6239"/>
                    </a:cubicBezTo>
                    <a:cubicBezTo>
                      <a:pt x="11576" y="3303"/>
                      <a:pt x="9574" y="535"/>
                      <a:pt x="6639" y="68"/>
                    </a:cubicBezTo>
                    <a:cubicBezTo>
                      <a:pt x="6352" y="22"/>
                      <a:pt x="6068" y="0"/>
                      <a:pt x="57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1839639" y="2013538"/>
                <a:ext cx="77067" cy="71588"/>
              </a:xfrm>
              <a:custGeom>
                <a:rect b="b" l="l" r="r" t="t"/>
                <a:pathLst>
                  <a:path extrusionOk="0" h="10753" w="11576">
                    <a:moveTo>
                      <a:pt x="5786" y="1"/>
                    </a:moveTo>
                    <a:cubicBezTo>
                      <a:pt x="3185" y="1"/>
                      <a:pt x="889" y="1886"/>
                      <a:pt x="468" y="4505"/>
                    </a:cubicBezTo>
                    <a:cubicBezTo>
                      <a:pt x="1" y="7440"/>
                      <a:pt x="2002" y="10209"/>
                      <a:pt x="4904" y="10676"/>
                    </a:cubicBezTo>
                    <a:cubicBezTo>
                      <a:pt x="5208" y="10728"/>
                      <a:pt x="5509" y="10753"/>
                      <a:pt x="5807" y="10753"/>
                    </a:cubicBezTo>
                    <a:cubicBezTo>
                      <a:pt x="8387" y="10753"/>
                      <a:pt x="10657" y="8872"/>
                      <a:pt x="11075" y="6240"/>
                    </a:cubicBezTo>
                    <a:cubicBezTo>
                      <a:pt x="11576" y="3304"/>
                      <a:pt x="9574" y="535"/>
                      <a:pt x="6639" y="68"/>
                    </a:cubicBezTo>
                    <a:cubicBezTo>
                      <a:pt x="6352" y="23"/>
                      <a:pt x="6067" y="1"/>
                      <a:pt x="5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40"/>
          <p:cNvGrpSpPr/>
          <p:nvPr/>
        </p:nvGrpSpPr>
        <p:grpSpPr>
          <a:xfrm>
            <a:off x="766757" y="248824"/>
            <a:ext cx="7610484" cy="4645852"/>
            <a:chOff x="3597785" y="3065882"/>
            <a:chExt cx="2241344" cy="1330656"/>
          </a:xfrm>
        </p:grpSpPr>
        <p:grpSp>
          <p:nvGrpSpPr>
            <p:cNvPr id="1188" name="Google Shape;1188;p40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189" name="Google Shape;1189;p40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solidFill>
                <a:srgbClr val="A6CBC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0" name="Google Shape;1190;p40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1191" name="Google Shape;1191;p40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40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3" name="Google Shape;1193;p40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194" name="Google Shape;1194;p40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0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6" name="Google Shape;1196;p40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1197" name="Google Shape;1197;p40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1198" name="Google Shape;1198;p40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0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0" name="Google Shape;1200;p40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201" name="Google Shape;1201;p40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0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3" name="Google Shape;1203;p40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204" name="Google Shape;1204;p40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0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6" name="Google Shape;1206;p40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207" name="Google Shape;1207;p40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0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9" name="Google Shape;1209;p40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210" name="Google Shape;1210;p40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0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12" name="Google Shape;1212;p40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1213" name="Google Shape;1213;p40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214" name="Google Shape;1214;p40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0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0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0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0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0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0" name="Google Shape;1220;p40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221" name="Google Shape;1221;p40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0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3" name="Google Shape;1223;p40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224" name="Google Shape;1224;p40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0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6" name="Google Shape;1226;p40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227" name="Google Shape;1227;p40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0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9" name="Google Shape;1229;p40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230" name="Google Shape;1230;p40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0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2" name="Google Shape;1232;p40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233" name="Google Shape;1233;p40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0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5" name="Google Shape;1235;p40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236" name="Google Shape;1236;p40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0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8" name="Google Shape;1238;p40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239" name="Google Shape;1239;p40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0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41" name="Google Shape;1241;p40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1242" name="Google Shape;1242;p40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243" name="Google Shape;1243;p40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40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40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6" name="Google Shape;1246;p40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247" name="Google Shape;1247;p40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0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9" name="Google Shape;1249;p40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250" name="Google Shape;1250;p40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0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2" name="Google Shape;1252;p40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253" name="Google Shape;1253;p40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0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5" name="Google Shape;1255;p40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256" name="Google Shape;1256;p40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0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58" name="Google Shape;1258;p40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1259" name="Google Shape;1259;p40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260" name="Google Shape;1260;p40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0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0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40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4" name="Google Shape;1264;p40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265" name="Google Shape;1265;p40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40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7" name="Google Shape;1267;p40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268" name="Google Shape;1268;p40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0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0" name="Google Shape;1270;p40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271" name="Google Shape;1271;p40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0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3" name="Google Shape;1273;p40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274" name="Google Shape;1274;p40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0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6" name="Google Shape;1276;p40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277" name="Google Shape;1277;p40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0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9" name="Google Shape;1279;p40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280" name="Google Shape;1280;p40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40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82" name="Google Shape;1282;p40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1283" name="Google Shape;1283;p40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solidFill>
                <a:srgbClr val="A6CBC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4" name="Google Shape;1284;p40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285" name="Google Shape;1285;p40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40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7" name="Google Shape;1287;p40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288" name="Google Shape;1288;p40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40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90" name="Google Shape;1290;p40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1291" name="Google Shape;1291;p40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1292" name="Google Shape;1292;p40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0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0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40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40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0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8" name="Google Shape;1298;p40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1299" name="Google Shape;1299;p40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0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1" name="Google Shape;1301;p40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1302" name="Google Shape;1302;p40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40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4" name="Google Shape;1304;p40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1305" name="Google Shape;1305;p40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40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7" name="Google Shape;1307;p40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1308" name="Google Shape;1308;p40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40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0" name="Google Shape;1310;p40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1311" name="Google Shape;1311;p40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40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3" name="Google Shape;1313;p40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1314" name="Google Shape;1314;p40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0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6" name="Google Shape;1316;p40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1317" name="Google Shape;1317;p40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0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19" name="Google Shape;1319;p40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1320" name="Google Shape;1320;p40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40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2" name="Google Shape;1322;p40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1323" name="Google Shape;1323;p40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40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25" name="Google Shape;1325;p40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1326" name="Google Shape;1326;p40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1327" name="Google Shape;1327;p40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40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40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40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40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40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40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40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40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40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40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40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40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40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40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40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40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4" name="Google Shape;1344;p40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1345" name="Google Shape;1345;p40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40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7" name="Google Shape;1347;p40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1348" name="Google Shape;1348;p40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40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0" name="Google Shape;1350;p40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1351" name="Google Shape;1351;p40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0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3" name="Google Shape;1353;p40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1354" name="Google Shape;1354;p40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0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6" name="Google Shape;1356;p40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1357" name="Google Shape;1357;p40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0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9" name="Google Shape;1359;p40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1360" name="Google Shape;1360;p40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0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2" name="Google Shape;1362;p40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1363" name="Google Shape;1363;p40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0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5" name="Google Shape;1365;p40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1366" name="Google Shape;1366;p40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0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8" name="Google Shape;1368;p40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1369" name="Google Shape;1369;p40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40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1" name="Google Shape;1371;p40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1372" name="Google Shape;1372;p40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40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4" name="Google Shape;1374;p40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1375" name="Google Shape;1375;p40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40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7" name="Google Shape;1377;p40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1378" name="Google Shape;1378;p40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40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0" name="Google Shape;1380;p40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1381" name="Google Shape;1381;p40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40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83" name="Google Shape;1383;p40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1384" name="Google Shape;1384;p40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A6CBC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5" name="Google Shape;1385;p4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1386" name="Google Shape;1386;p40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40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88" name="Google Shape;1388;p4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1389" name="Google Shape;1389;p40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solidFill>
                    <a:srgbClr val="A6CBC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0" name="Google Shape;1390;p40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solidFill>
                    <a:srgbClr val="A6CBC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391" name="Google Shape;1391;p4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1392" name="Google Shape;1392;p40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3" name="Google Shape;1393;p40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4" name="Google Shape;1394;p40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5" name="Google Shape;1395;p40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6" name="Google Shape;1396;p40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7" name="Google Shape;1397;p40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8" name="Google Shape;1398;p40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9" name="Google Shape;1399;p40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solidFill>
                      <a:srgbClr val="A6CBC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400" name="Google Shape;1400;p4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1401" name="Google Shape;1401;p40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2" name="Google Shape;1402;p40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3" name="Google Shape;1403;p40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4" name="Google Shape;1404;p40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5" name="Google Shape;1405;p40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6" name="Google Shape;1406;p40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7" name="Google Shape;1407;p40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8" name="Google Shape;1408;p40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9" name="Google Shape;1409;p40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0" name="Google Shape;1410;p40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1" name="Google Shape;1411;p40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2" name="Google Shape;1412;p40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3" name="Google Shape;1413;p40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4" name="Google Shape;1414;p40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solidFill>
                        <a:srgbClr val="A6CBC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415" name="Google Shape;1415;p4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416" name="Google Shape;1416;p40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17" name="Google Shape;1417;p40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18" name="Google Shape;1418;p40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19" name="Google Shape;1419;p40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0" name="Google Shape;1420;p40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1" name="Google Shape;1421;p40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2" name="Google Shape;1422;p40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3" name="Google Shape;1423;p40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4" name="Google Shape;1424;p40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5" name="Google Shape;1425;p40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6" name="Google Shape;1426;p40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7" name="Google Shape;1427;p40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8" name="Google Shape;1428;p40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29" name="Google Shape;1429;p40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0" name="Google Shape;1430;p40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1" name="Google Shape;1431;p40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2" name="Google Shape;1432;p40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3" name="Google Shape;1433;p40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4" name="Google Shape;1434;p40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5" name="Google Shape;1435;p40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6" name="Google Shape;1436;p40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7" name="Google Shape;1437;p40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8" name="Google Shape;1438;p40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9" name="Google Shape;1439;p40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1440" name="Google Shape;1440;p4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441" name="Google Shape;1441;p4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solidFill>
                            <a:srgbClr val="A6CBC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1442" name="Google Shape;1442;p4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443" name="Google Shape;1443;p40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44" name="Google Shape;1444;p40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45" name="Google Shape;1445;p40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46" name="Google Shape;1446;p40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47" name="Google Shape;1447;p40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48" name="Google Shape;1448;p40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49" name="Google Shape;1449;p40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1450" name="Google Shape;1450;p4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451" name="Google Shape;1451;p40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2" name="Google Shape;1452;p40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3" name="Google Shape;1453;p40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4" name="Google Shape;1454;p40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5" name="Google Shape;1455;p40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6" name="Google Shape;1456;p4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7" name="Google Shape;1457;p40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8" name="Google Shape;1458;p40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59" name="Google Shape;1459;p4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60" name="Google Shape;1460;p40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61" name="Google Shape;1461;p40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62" name="Google Shape;1462;p40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63" name="Google Shape;1463;p40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A6CBC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464" name="Google Shape;1464;p4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465" name="Google Shape;1465;p40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66" name="Google Shape;1466;p40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67" name="Google Shape;1467;p40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68" name="Google Shape;1468;p40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69" name="Google Shape;1469;p40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70" name="Google Shape;1470;p40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71" name="Google Shape;1471;p40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A6CBC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472" name="Google Shape;1472;p4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473" name="Google Shape;1473;p40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A6CBC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74" name="Google Shape;1474;p40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A6CBC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75" name="Google Shape;1475;p40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A6CBC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76" name="Google Shape;1476;p40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A6CBC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77" name="Google Shape;1477;p40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A6CBC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478" name="Google Shape;1478;p40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1479" name="Google Shape;1479;p4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A6CBC2"/>
                                    </a:solidFill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480" name="Google Shape;1480;p4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A6CBC2"/>
                                    </a:solidFill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481" name="Google Shape;1481;p4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A6CBC2"/>
                                    </a:solidFill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482" name="Google Shape;1482;p4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rgbClr val="A6CBC2"/>
                                    </a:solidFill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1483" name="Google Shape;1483;p40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84" name="Google Shape;1484;p40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85" name="Google Shape;1485;p40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solidFill>
                              <a:srgbClr val="A6CBC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1486" name="Google Shape;1486;p40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solidFill>
                          <a:srgbClr val="A6CBC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487" name="Google Shape;1487;p40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1488" name="Google Shape;1488;p40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40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0" name="Google Shape;1490;p40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1491" name="Google Shape;1491;p40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2" name="Google Shape;1492;p40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3" name="Google Shape;1493;p40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1494" name="Google Shape;1494;p40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40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6" name="Google Shape;1496;p40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1497" name="Google Shape;1497;p40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40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9" name="Google Shape;1499;p40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1500" name="Google Shape;1500;p40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40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2" name="Google Shape;1502;p40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1503" name="Google Shape;1503;p40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40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5" name="Google Shape;1505;p40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1506" name="Google Shape;1506;p40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40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8" name="Google Shape;1508;p40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1509" name="Google Shape;1509;p40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40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1" name="Google Shape;1511;p40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1512" name="Google Shape;1512;p40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40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4" name="Google Shape;1514;p40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1515" name="Google Shape;1515;p40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40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7" name="Google Shape;1517;p40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1518" name="Google Shape;1518;p40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40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0" name="Google Shape;1520;p40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1521" name="Google Shape;1521;p40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40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3" name="Google Shape;1523;p40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1524" name="Google Shape;1524;p40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40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6" name="Google Shape;1526;p40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1527" name="Google Shape;1527;p40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40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9" name="Google Shape;1529;p40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1530" name="Google Shape;1530;p40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40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32" name="Google Shape;1532;p40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1533" name="Google Shape;1533;p40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40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35" name="Google Shape;1535;p40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1536" name="Google Shape;1536;p40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40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38" name="Google Shape;1538;p40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1539" name="Google Shape;1539;p40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40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1" name="Google Shape;1541;p40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1542" name="Google Shape;1542;p40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40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4" name="Google Shape;1544;p40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1545" name="Google Shape;1545;p40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40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7" name="Google Shape;1547;p40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1548" name="Google Shape;1548;p40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40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0" name="Google Shape;1550;p40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1551" name="Google Shape;1551;p40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40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3" name="Google Shape;1553;p40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1554" name="Google Shape;1554;p40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40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6" name="Google Shape;1556;p40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1557" name="Google Shape;1557;p40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40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9" name="Google Shape;1559;p40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1560" name="Google Shape;1560;p40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40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62" name="Google Shape;1562;p40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1563" name="Google Shape;1563;p40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40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65" name="Google Shape;1565;p40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1566" name="Google Shape;1566;p40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40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68" name="Google Shape;1568;p40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1569" name="Google Shape;1569;p40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40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1" name="Google Shape;1571;p40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1572" name="Google Shape;1572;p40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40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4" name="Google Shape;1574;p40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1575" name="Google Shape;1575;p40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40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7" name="Google Shape;1577;p40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1578" name="Google Shape;1578;p40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40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0" name="Google Shape;1580;p40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40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6" name="Google Shape;1586;p40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1587" name="Google Shape;1587;p40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40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9" name="Google Shape;1589;p40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1590" name="Google Shape;1590;p40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40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2" name="Google Shape;1592;p40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1593" name="Google Shape;1593;p40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40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5" name="Google Shape;1595;p40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1596" name="Google Shape;1596;p40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40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8" name="Google Shape;1598;p40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1599" name="Google Shape;1599;p40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40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1" name="Google Shape;1601;p40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1602" name="Google Shape;1602;p40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40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4" name="Google Shape;1604;p40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1605" name="Google Shape;1605;p40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40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7" name="Google Shape;1607;p40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1608" name="Google Shape;1608;p40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40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0" name="Google Shape;1610;p40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1611" name="Google Shape;1611;p40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40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3" name="Google Shape;1613;p40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1614" name="Google Shape;1614;p40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40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6" name="Google Shape;1616;p40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1617" name="Google Shape;1617;p40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40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9" name="Google Shape;1619;p40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1620" name="Google Shape;1620;p40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40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2" name="Google Shape;1622;p40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1623" name="Google Shape;1623;p40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40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5" name="Google Shape;1625;p40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1626" name="Google Shape;1626;p40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40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8" name="Google Shape;1628;p40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1629" name="Google Shape;1629;p40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40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1" name="Google Shape;1631;p40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1632" name="Google Shape;1632;p40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40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4" name="Google Shape;1634;p40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1635" name="Google Shape;1635;p40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40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7" name="Google Shape;1637;p40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1638" name="Google Shape;1638;p40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40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0" name="Google Shape;1640;p40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1641" name="Google Shape;1641;p40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40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3" name="Google Shape;1643;p40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1644" name="Google Shape;1644;p40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40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6" name="Google Shape;1646;p40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1647" name="Google Shape;1647;p40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40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9" name="Google Shape;1649;p40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1650" name="Google Shape;1650;p40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40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2" name="Google Shape;1652;p40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1653" name="Google Shape;1653;p40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40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5" name="Google Shape;1655;p40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1656" name="Google Shape;1656;p40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40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8" name="Google Shape;1658;p40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1659" name="Google Shape;1659;p40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40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1" name="Google Shape;1661;p40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1662" name="Google Shape;1662;p40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40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4" name="Google Shape;1664;p40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1665" name="Google Shape;1665;p40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40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7" name="Google Shape;1667;p40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1668" name="Google Shape;1668;p40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40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0" name="Google Shape;1670;p40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1671" name="Google Shape;1671;p40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40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73" name="Google Shape;1673;p40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75" name="Google Shape;1675;p40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1676" name="Google Shape;1676;p40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40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8" name="Google Shape;1678;p40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1679" name="Google Shape;1679;p40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40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81" name="Google Shape;1681;p40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3" name="Google Shape;1683;p40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1684" name="Google Shape;1684;p40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40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6" name="Google Shape;1686;p40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1687" name="Google Shape;1687;p40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40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9" name="Google Shape;1689;p40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1690" name="Google Shape;1690;p40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40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2" name="Google Shape;1692;p40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1693" name="Google Shape;1693;p40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40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5" name="Google Shape;1695;p40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1696" name="Google Shape;1696;p40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40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8" name="Google Shape;1698;p40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1699" name="Google Shape;1699;p40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40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1" name="Google Shape;1701;p40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1702" name="Google Shape;1702;p40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40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4" name="Google Shape;1704;p40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1705" name="Google Shape;1705;p40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40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7" name="Google Shape;1707;p40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1708" name="Google Shape;1708;p40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40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0" name="Google Shape;1710;p40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1711" name="Google Shape;1711;p40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40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3" name="Google Shape;1713;p40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1714" name="Google Shape;1714;p40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40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6" name="Google Shape;1716;p40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1717" name="Google Shape;1717;p40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40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9" name="Google Shape;1719;p40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40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21" name="Google Shape;1721;p40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1722" name="Google Shape;1722;p40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40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4" name="Google Shape;1724;p40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1725" name="Google Shape;1725;p40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40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40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1728" name="Google Shape;1728;p40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40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0" name="Google Shape;1730;p40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1731" name="Google Shape;1731;p40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40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40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1734" name="Google Shape;1734;p40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40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6" name="Google Shape;1736;p40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1737" name="Google Shape;1737;p40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40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9" name="Google Shape;1739;p40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1740" name="Google Shape;1740;p40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40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2" name="Google Shape;1742;p40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1743" name="Google Shape;1743;p40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40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5" name="Google Shape;1745;p40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1746" name="Google Shape;1746;p40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40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8" name="Google Shape;1748;p40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1749" name="Google Shape;1749;p40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40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1" name="Google Shape;1751;p40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1752" name="Google Shape;1752;p40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40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4" name="Google Shape;1754;p40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1755" name="Google Shape;1755;p40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40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7" name="Google Shape;1757;p40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1758" name="Google Shape;1758;p40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40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0" name="Google Shape;1760;p40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1761" name="Google Shape;1761;p40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40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3" name="Google Shape;1763;p40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1764" name="Google Shape;1764;p40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40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6" name="Google Shape;1766;p40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1767" name="Google Shape;1767;p40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40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9" name="Google Shape;1769;p40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1770" name="Google Shape;1770;p40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40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2" name="Google Shape;1772;p40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1773" name="Google Shape;1773;p40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40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5" name="Google Shape;1775;p40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1776" name="Google Shape;1776;p40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40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8" name="Google Shape;1778;p40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1779" name="Google Shape;1779;p40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40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40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1782" name="Google Shape;1782;p40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40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4" name="Google Shape;1784;p40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1785" name="Google Shape;1785;p40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40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7" name="Google Shape;1787;p40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1788" name="Google Shape;1788;p40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40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90" name="Google Shape;1790;p40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1791" name="Google Shape;1791;p40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40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3" name="Google Shape;1793;p40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0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5" name="Google Shape;1795;p40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1796" name="Google Shape;1796;p40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40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98" name="Google Shape;1798;p40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1799" name="Google Shape;1799;p40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40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1" name="Google Shape;1801;p40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1802" name="Google Shape;1802;p40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40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04" name="Google Shape;1804;p40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1805" name="Google Shape;1805;p40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806" name="Google Shape;1806;p40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40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40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40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40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40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40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40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40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40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40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40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40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40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40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40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40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40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40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40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40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40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40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40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40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40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40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40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40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40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40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40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40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40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40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40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40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40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40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40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40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40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40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40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40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40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40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40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40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40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6" name="Google Shape;1856;p40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40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40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40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40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40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solidFill>
                  <a:srgbClr val="A6CBC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2" name="Google Shape;1862;p40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863" name="Google Shape;1863;p40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40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40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866" name="Google Shape;1866;p40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40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8" name="Google Shape;1868;p40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869" name="Google Shape;1869;p40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40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40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872" name="Google Shape;1872;p40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40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40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875" name="Google Shape;1875;p40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40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7" name="Google Shape;1877;p40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878" name="Google Shape;1878;p40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40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0" name="Google Shape;1880;p40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881" name="Google Shape;1881;p40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40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3" name="Google Shape;1883;p40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884" name="Google Shape;1884;p40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40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6" name="Google Shape;1886;p40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887" name="Google Shape;1887;p40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8" name="Google Shape;1888;p40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9" name="Google Shape;1889;p40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890" name="Google Shape;1890;p40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40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2" name="Google Shape;1892;p40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893" name="Google Shape;1893;p40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40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95" name="Google Shape;1895;p40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40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A6CB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7" name="Google Shape;1897;p40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898" name="Google Shape;1898;p40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40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0" name="Google Shape;1900;p40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901" name="Google Shape;1901;p40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40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3" name="Google Shape;1903;p40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904" name="Google Shape;1904;p40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5" name="Google Shape;1905;p40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6" name="Google Shape;1906;p40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907" name="Google Shape;1907;p40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8" name="Google Shape;1908;p40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9" name="Google Shape;1909;p40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910" name="Google Shape;1910;p40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40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12" name="Google Shape;1912;p40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913" name="Google Shape;1913;p40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4" name="Google Shape;1914;p40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15" name="Google Shape;1915;p40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916" name="Google Shape;1916;p40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40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18" name="Google Shape;1918;p40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919" name="Google Shape;1919;p40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0" name="Google Shape;1920;p40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1" name="Google Shape;1921;p40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922" name="Google Shape;1922;p40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3" name="Google Shape;1923;p40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4" name="Google Shape;1924;p40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925" name="Google Shape;1925;p40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40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7" name="Google Shape;1927;p40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928" name="Google Shape;1928;p40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40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0" name="Google Shape;1930;p40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931" name="Google Shape;1931;p40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40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3" name="Google Shape;1933;p40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934" name="Google Shape;1934;p40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40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6" name="Google Shape;1936;p40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937" name="Google Shape;1937;p40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8" name="Google Shape;1938;p40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39" name="Google Shape;1939;p40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940" name="Google Shape;1940;p40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40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2" name="Google Shape;1942;p40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943" name="Google Shape;1943;p40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40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5" name="Google Shape;1945;p40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946" name="Google Shape;1946;p40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40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8" name="Google Shape;1948;p40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949" name="Google Shape;1949;p40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40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1" name="Google Shape;1951;p40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952" name="Google Shape;1952;p40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40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4" name="Google Shape;1954;p40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955" name="Google Shape;1955;p40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6" name="Google Shape;1956;p40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7" name="Google Shape;1957;p40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958" name="Google Shape;1958;p40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9" name="Google Shape;1959;p40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0" name="Google Shape;1960;p40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961" name="Google Shape;1961;p40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2" name="Google Shape;1962;p40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3" name="Google Shape;1963;p40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964" name="Google Shape;1964;p40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40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6" name="Google Shape;1966;p40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967" name="Google Shape;1967;p40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40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9" name="Google Shape;1969;p40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970" name="Google Shape;1970;p40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40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2" name="Google Shape;1972;p40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973" name="Google Shape;1973;p40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4" name="Google Shape;1974;p40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5" name="Google Shape;1975;p40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976" name="Google Shape;1976;p40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7" name="Google Shape;1977;p40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8" name="Google Shape;1978;p40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979" name="Google Shape;1979;p40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0" name="Google Shape;1980;p40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1" name="Google Shape;1981;p40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982" name="Google Shape;1982;p40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40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4" name="Google Shape;1984;p40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985" name="Google Shape;1985;p40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40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7" name="Google Shape;1987;p40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988" name="Google Shape;1988;p40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40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0" name="Google Shape;1990;p40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991" name="Google Shape;1991;p40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40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3" name="Google Shape;1993;p40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994" name="Google Shape;1994;p40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40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6" name="Google Shape;1996;p40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997" name="Google Shape;1997;p40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40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A6CB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99" name="Google Shape;1999;p40"/>
          <p:cNvGrpSpPr/>
          <p:nvPr/>
        </p:nvGrpSpPr>
        <p:grpSpPr>
          <a:xfrm>
            <a:off x="2092120" y="1413307"/>
            <a:ext cx="4959757" cy="2316873"/>
            <a:chOff x="238125" y="1188750"/>
            <a:chExt cx="7140450" cy="3335550"/>
          </a:xfrm>
        </p:grpSpPr>
        <p:sp>
          <p:nvSpPr>
            <p:cNvPr id="2000" name="Google Shape;2000;p40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374957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374957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C1D6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4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2006" name="Google Shape;2006;p40"/>
          <p:cNvSpPr txBox="1"/>
          <p:nvPr>
            <p:ph type="title"/>
          </p:nvPr>
        </p:nvSpPr>
        <p:spPr>
          <a:xfrm>
            <a:off x="4008750" y="2275650"/>
            <a:ext cx="1126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SCIKIT-LEARN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07" name="Google Shape;2007;p40"/>
          <p:cNvSpPr txBox="1"/>
          <p:nvPr/>
        </p:nvSpPr>
        <p:spPr>
          <a:xfrm>
            <a:off x="2328150" y="1475500"/>
            <a:ext cx="16806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SPLITTING THE DATA</a:t>
            </a:r>
            <a:endParaRPr b="1" sz="15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13B55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13B55"/>
                </a:solidFill>
                <a:latin typeface="Orbitron"/>
                <a:ea typeface="Orbitron"/>
                <a:cs typeface="Orbitron"/>
                <a:sym typeface="Orbitron"/>
              </a:rPr>
              <a:t>Test Data size = 12%</a:t>
            </a:r>
            <a:endParaRPr b="1" sz="900">
              <a:solidFill>
                <a:srgbClr val="213B55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08" name="Google Shape;2008;p40"/>
          <p:cNvSpPr txBox="1"/>
          <p:nvPr/>
        </p:nvSpPr>
        <p:spPr>
          <a:xfrm>
            <a:off x="5135250" y="1475500"/>
            <a:ext cx="16806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Orbitron"/>
                <a:ea typeface="Orbitron"/>
                <a:cs typeface="Orbitron"/>
                <a:sym typeface="Orbitron"/>
              </a:rPr>
              <a:t>CREATING RANDOMFOREST MODEL</a:t>
            </a:r>
            <a:endParaRPr b="1" sz="1200">
              <a:solidFill>
                <a:srgbClr val="21212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13B55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13B55"/>
                </a:solidFill>
                <a:latin typeface="Orbitron"/>
                <a:ea typeface="Orbitron"/>
                <a:cs typeface="Orbitron"/>
                <a:sym typeface="Orbitron"/>
              </a:rPr>
              <a:t>n_estimators = 30</a:t>
            </a:r>
            <a:endParaRPr b="1" sz="900">
              <a:solidFill>
                <a:srgbClr val="213B55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09" name="Google Shape;2009;p40"/>
          <p:cNvSpPr txBox="1"/>
          <p:nvPr/>
        </p:nvSpPr>
        <p:spPr>
          <a:xfrm>
            <a:off x="2328150" y="2706850"/>
            <a:ext cx="16806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Orbitron"/>
                <a:ea typeface="Orbitron"/>
                <a:cs typeface="Orbitron"/>
                <a:sym typeface="Orbitron"/>
              </a:rPr>
              <a:t>TRAINING </a:t>
            </a:r>
            <a:endParaRPr b="1">
              <a:solidFill>
                <a:srgbClr val="21212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Orbitron"/>
                <a:ea typeface="Orbitron"/>
                <a:cs typeface="Orbitron"/>
                <a:sym typeface="Orbitron"/>
              </a:rPr>
              <a:t>THE MODEL ON DATA</a:t>
            </a:r>
            <a:endParaRPr b="1" sz="1000">
              <a:solidFill>
                <a:srgbClr val="21212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10" name="Google Shape;2010;p40"/>
          <p:cNvSpPr txBox="1"/>
          <p:nvPr/>
        </p:nvSpPr>
        <p:spPr>
          <a:xfrm>
            <a:off x="5242150" y="2706850"/>
            <a:ext cx="16806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TESTING </a:t>
            </a:r>
            <a:endParaRPr b="1" sz="13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THE TRAINED MODEL</a:t>
            </a:r>
            <a:endParaRPr b="1" sz="1300">
              <a:solidFill>
                <a:srgbClr val="213B55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41"/>
          <p:cNvSpPr txBox="1"/>
          <p:nvPr>
            <p:ph type="title"/>
          </p:nvPr>
        </p:nvSpPr>
        <p:spPr>
          <a:xfrm>
            <a:off x="1249700" y="1427650"/>
            <a:ext cx="14022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99.99</a:t>
            </a:r>
            <a:r>
              <a:rPr lang="en" sz="2100"/>
              <a:t>%</a:t>
            </a:r>
            <a:endParaRPr sz="2100"/>
          </a:p>
        </p:txBody>
      </p:sp>
      <p:sp>
        <p:nvSpPr>
          <p:cNvPr id="2016" name="Google Shape;2016;p41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2017" name="Google Shape;2017;p41"/>
          <p:cNvSpPr txBox="1"/>
          <p:nvPr>
            <p:ph idx="7" type="title"/>
          </p:nvPr>
        </p:nvSpPr>
        <p:spPr>
          <a:xfrm>
            <a:off x="1395250" y="2923975"/>
            <a:ext cx="10788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91.5</a:t>
            </a:r>
            <a:r>
              <a:rPr lang="en" sz="2100"/>
              <a:t>%</a:t>
            </a:r>
            <a:endParaRPr sz="2100"/>
          </a:p>
        </p:txBody>
      </p:sp>
      <p:grpSp>
        <p:nvGrpSpPr>
          <p:cNvPr id="2018" name="Google Shape;2018;p41"/>
          <p:cNvGrpSpPr/>
          <p:nvPr/>
        </p:nvGrpSpPr>
        <p:grpSpPr>
          <a:xfrm>
            <a:off x="1584139" y="1830148"/>
            <a:ext cx="700993" cy="700989"/>
            <a:chOff x="-318675" y="2011048"/>
            <a:chExt cx="1121409" cy="1121402"/>
          </a:xfrm>
        </p:grpSpPr>
        <p:sp>
          <p:nvSpPr>
            <p:cNvPr id="2019" name="Google Shape;2019;p41"/>
            <p:cNvSpPr/>
            <p:nvPr/>
          </p:nvSpPr>
          <p:spPr>
            <a:xfrm flipH="1">
              <a:off x="-318666" y="2011048"/>
              <a:ext cx="1121400" cy="11214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 flipH="1">
              <a:off x="-318675" y="2011050"/>
              <a:ext cx="1121400" cy="1121400"/>
            </a:xfrm>
            <a:prstGeom prst="blockArc">
              <a:avLst>
                <a:gd fmla="val 16539726" name="adj1"/>
                <a:gd fmla="val 16200918" name="adj2"/>
                <a:gd fmla="val 24960" name="adj3"/>
              </a:avLst>
            </a:prstGeom>
            <a:solidFill>
              <a:schemeClr val="dk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1" name="Google Shape;2021;p41"/>
          <p:cNvGrpSpPr/>
          <p:nvPr/>
        </p:nvGrpSpPr>
        <p:grpSpPr>
          <a:xfrm>
            <a:off x="1584161" y="3322573"/>
            <a:ext cx="700993" cy="700989"/>
            <a:chOff x="-318675" y="2011048"/>
            <a:chExt cx="1121409" cy="1121402"/>
          </a:xfrm>
        </p:grpSpPr>
        <p:sp>
          <p:nvSpPr>
            <p:cNvPr id="2022" name="Google Shape;2022;p41"/>
            <p:cNvSpPr/>
            <p:nvPr/>
          </p:nvSpPr>
          <p:spPr>
            <a:xfrm flipH="1">
              <a:off x="-318666" y="2011048"/>
              <a:ext cx="1121400" cy="11214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 flipH="1">
              <a:off x="-318675" y="2011050"/>
              <a:ext cx="1121400" cy="1121400"/>
            </a:xfrm>
            <a:prstGeom prst="blockArc">
              <a:avLst>
                <a:gd fmla="val 17714557" name="adj1"/>
                <a:gd fmla="val 16200918" name="adj2"/>
                <a:gd fmla="val 24960" name="adj3"/>
              </a:avLst>
            </a:prstGeom>
            <a:solidFill>
              <a:schemeClr val="accent3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024" name="Google Shape;2024;p41"/>
          <p:cNvGraphicFramePr/>
          <p:nvPr/>
        </p:nvGraphicFramePr>
        <p:xfrm>
          <a:off x="5243350" y="14276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{68E9D02A-21CB-4991-AD58-A9E7A503E813}</a:tableStyleId>
              </a:tblPr>
              <a:tblGrid>
                <a:gridCol w="525000"/>
                <a:gridCol w="525000"/>
                <a:gridCol w="525000"/>
                <a:gridCol w="525000"/>
                <a:gridCol w="525000"/>
              </a:tblGrid>
              <a:tr h="30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PRECISION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RECALL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F1-SCORE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SUPPORT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YO!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0.82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0.88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0.85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69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  <a:tr h="21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NICE!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0.89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0.84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0.86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76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  <a:tr h="21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OK!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1.00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0.98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0.99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51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  <a:tr h="2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STEADY!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1.00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1.00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1.00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53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  <a:tr h="20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ACCURACY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0.92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249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  <a:tr h="22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MACRO AVG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0.93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0.93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0.93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249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  <a:tr h="30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212121"/>
                          </a:solidFill>
                        </a:rPr>
                        <a:t>WEIGHTED AVG</a:t>
                      </a:r>
                      <a:endParaRPr b="1" sz="500">
                        <a:solidFill>
                          <a:srgbClr val="212121"/>
                        </a:solidFill>
                      </a:endParaRPr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0.92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0.92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0.92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249</a:t>
                      </a:r>
                      <a:endParaRPr sz="600"/>
                    </a:p>
                  </a:txBody>
                  <a:tcPr marT="91425" marB="0" marR="0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25" name="Google Shape;2025;p41"/>
          <p:cNvSpPr txBox="1"/>
          <p:nvPr>
            <p:ph idx="4" type="subTitle"/>
          </p:nvPr>
        </p:nvSpPr>
        <p:spPr>
          <a:xfrm flipH="1">
            <a:off x="5576798" y="3340775"/>
            <a:ext cx="19581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rbitron"/>
                <a:ea typeface="Orbitron"/>
                <a:cs typeface="Orbitron"/>
                <a:sym typeface="Orbitron"/>
              </a:rPr>
              <a:t>Classification Report</a:t>
            </a:r>
            <a:endParaRPr b="1" sz="16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6" name="Google Shape;2026;p41"/>
          <p:cNvSpPr txBox="1"/>
          <p:nvPr>
            <p:ph idx="4" type="subTitle"/>
          </p:nvPr>
        </p:nvSpPr>
        <p:spPr>
          <a:xfrm flipH="1">
            <a:off x="2541573" y="1846275"/>
            <a:ext cx="19581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Mean Accuracy on Training Data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7" name="Google Shape;2027;p41"/>
          <p:cNvSpPr txBox="1"/>
          <p:nvPr>
            <p:ph idx="4" type="subTitle"/>
          </p:nvPr>
        </p:nvSpPr>
        <p:spPr>
          <a:xfrm flipH="1">
            <a:off x="2541573" y="3338713"/>
            <a:ext cx="19581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rbitron"/>
                <a:ea typeface="Orbitron"/>
                <a:cs typeface="Orbitron"/>
                <a:sym typeface="Orbitron"/>
              </a:rPr>
              <a:t>Mean Accuracy on Test Data</a:t>
            </a:r>
            <a:endParaRPr b="1" sz="1300"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TESTING</a:t>
            </a:r>
            <a:endParaRPr/>
          </a:p>
        </p:txBody>
      </p:sp>
      <p:grpSp>
        <p:nvGrpSpPr>
          <p:cNvPr id="2033" name="Google Shape;2033;p42"/>
          <p:cNvGrpSpPr/>
          <p:nvPr/>
        </p:nvGrpSpPr>
        <p:grpSpPr>
          <a:xfrm>
            <a:off x="1317098" y="1438413"/>
            <a:ext cx="3164285" cy="2893846"/>
            <a:chOff x="5090400" y="1381750"/>
            <a:chExt cx="2815200" cy="2380003"/>
          </a:xfrm>
        </p:grpSpPr>
        <p:sp>
          <p:nvSpPr>
            <p:cNvPr id="2034" name="Google Shape;2034;p42"/>
            <p:cNvSpPr/>
            <p:nvPr/>
          </p:nvSpPr>
          <p:spPr>
            <a:xfrm>
              <a:off x="5983950" y="3355103"/>
              <a:ext cx="1028100" cy="364800"/>
            </a:xfrm>
            <a:prstGeom prst="trapezoid">
              <a:avLst>
                <a:gd fmla="val 184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5090850" y="1381750"/>
              <a:ext cx="2814300" cy="2021100"/>
            </a:xfrm>
            <a:prstGeom prst="roundRect">
              <a:avLst>
                <a:gd fmla="val 581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2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fmla="val 41621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5929800" y="3694853"/>
              <a:ext cx="1136400" cy="66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39" name="Google Shape;2039;p42"/>
          <p:cNvPicPr preferRelativeResize="0"/>
          <p:nvPr/>
        </p:nvPicPr>
        <p:blipFill rotWithShape="1">
          <a:blip r:embed="rId3">
            <a:alphaModFix/>
          </a:blip>
          <a:srcRect b="0" l="0" r="-4199" t="0"/>
          <a:stretch/>
        </p:blipFill>
        <p:spPr>
          <a:xfrm>
            <a:off x="1597175" y="1559875"/>
            <a:ext cx="2765200" cy="1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150" y="1541462"/>
            <a:ext cx="2156101" cy="24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42"/>
          <p:cNvSpPr/>
          <p:nvPr/>
        </p:nvSpPr>
        <p:spPr>
          <a:xfrm>
            <a:off x="4920649" y="1461100"/>
            <a:ext cx="2765100" cy="2657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2" name="Google Shape;2042;p42"/>
          <p:cNvGrpSpPr/>
          <p:nvPr/>
        </p:nvGrpSpPr>
        <p:grpSpPr>
          <a:xfrm>
            <a:off x="4920673" y="4259902"/>
            <a:ext cx="2811722" cy="112650"/>
            <a:chOff x="819025" y="3822075"/>
            <a:chExt cx="891450" cy="25125"/>
          </a:xfrm>
        </p:grpSpPr>
        <p:sp>
          <p:nvSpPr>
            <p:cNvPr id="2043" name="Google Shape;2043;p42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3"/>
          <p:cNvSpPr/>
          <p:nvPr/>
        </p:nvSpPr>
        <p:spPr>
          <a:xfrm>
            <a:off x="4625736" y="3134507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43"/>
          <p:cNvSpPr/>
          <p:nvPr/>
        </p:nvSpPr>
        <p:spPr>
          <a:xfrm>
            <a:off x="4625736" y="1555991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43"/>
          <p:cNvSpPr/>
          <p:nvPr/>
        </p:nvSpPr>
        <p:spPr>
          <a:xfrm>
            <a:off x="619586" y="1555991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43"/>
          <p:cNvSpPr/>
          <p:nvPr/>
        </p:nvSpPr>
        <p:spPr>
          <a:xfrm>
            <a:off x="619586" y="3134507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43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059" name="Google Shape;2059;p43"/>
          <p:cNvSpPr txBox="1"/>
          <p:nvPr>
            <p:ph idx="5" type="subTitle"/>
          </p:nvPr>
        </p:nvSpPr>
        <p:spPr>
          <a:xfrm>
            <a:off x="5540175" y="1546591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Comfortable fit</a:t>
            </a:r>
            <a:endParaRPr sz="1800"/>
          </a:p>
        </p:txBody>
      </p:sp>
      <p:sp>
        <p:nvSpPr>
          <p:cNvPr id="2060" name="Google Shape;2060;p43"/>
          <p:cNvSpPr txBox="1"/>
          <p:nvPr>
            <p:ph idx="6" type="subTitle"/>
          </p:nvPr>
        </p:nvSpPr>
        <p:spPr>
          <a:xfrm>
            <a:off x="5540175" y="1987940"/>
            <a:ext cx="25794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will be designing a custom PCB and mount it on a bendable veroboard made wristband for easy wear and comfort. </a:t>
            </a:r>
            <a:endParaRPr sz="1100"/>
          </a:p>
        </p:txBody>
      </p:sp>
      <p:sp>
        <p:nvSpPr>
          <p:cNvPr id="2061" name="Google Shape;2061;p43"/>
          <p:cNvSpPr txBox="1"/>
          <p:nvPr>
            <p:ph idx="7" type="subTitle"/>
          </p:nvPr>
        </p:nvSpPr>
        <p:spPr>
          <a:xfrm>
            <a:off x="5540175" y="3125100"/>
            <a:ext cx="470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Better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</a:t>
            </a:r>
            <a:endParaRPr sz="1800"/>
          </a:p>
        </p:txBody>
      </p:sp>
      <p:sp>
        <p:nvSpPr>
          <p:cNvPr id="2062" name="Google Shape;2062;p43"/>
          <p:cNvSpPr txBox="1"/>
          <p:nvPr>
            <p:ph idx="8" type="subTitle"/>
          </p:nvPr>
        </p:nvSpPr>
        <p:spPr>
          <a:xfrm>
            <a:off x="5540175" y="3722277"/>
            <a:ext cx="257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have planned to implement the use of AI to read the context of speech and thus translate the gestures accordingly for optimised meaning.</a:t>
            </a:r>
            <a:endParaRPr sz="1100"/>
          </a:p>
        </p:txBody>
      </p:sp>
      <p:sp>
        <p:nvSpPr>
          <p:cNvPr id="2063" name="Google Shape;2063;p43"/>
          <p:cNvSpPr txBox="1"/>
          <p:nvPr>
            <p:ph idx="1" type="subTitle"/>
          </p:nvPr>
        </p:nvSpPr>
        <p:spPr>
          <a:xfrm>
            <a:off x="1534025" y="1546591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Ease of use</a:t>
            </a:r>
            <a:endParaRPr sz="1800"/>
          </a:p>
        </p:txBody>
      </p:sp>
      <p:sp>
        <p:nvSpPr>
          <p:cNvPr id="2064" name="Google Shape;2064;p43"/>
          <p:cNvSpPr txBox="1"/>
          <p:nvPr>
            <p:ph idx="2" type="subTitle"/>
          </p:nvPr>
        </p:nvSpPr>
        <p:spPr>
          <a:xfrm>
            <a:off x="1534013" y="1918004"/>
            <a:ext cx="25794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Once the app is ready, one can easily use our device anytime anywhere without any other requirement but their phones.</a:t>
            </a:r>
            <a:endParaRPr sz="1100"/>
          </a:p>
        </p:txBody>
      </p:sp>
      <p:sp>
        <p:nvSpPr>
          <p:cNvPr id="2065" name="Google Shape;2065;p43"/>
          <p:cNvSpPr txBox="1"/>
          <p:nvPr>
            <p:ph idx="3" type="subTitle"/>
          </p:nvPr>
        </p:nvSpPr>
        <p:spPr>
          <a:xfrm>
            <a:off x="1534025" y="3125112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Expansion</a:t>
            </a:r>
            <a:endParaRPr sz="1800"/>
          </a:p>
        </p:txBody>
      </p:sp>
      <p:sp>
        <p:nvSpPr>
          <p:cNvPr id="2066" name="Google Shape;2066;p43"/>
          <p:cNvSpPr txBox="1"/>
          <p:nvPr>
            <p:ph idx="4" type="subTitle"/>
          </p:nvPr>
        </p:nvSpPr>
        <p:spPr>
          <a:xfrm>
            <a:off x="1534025" y="3579302"/>
            <a:ext cx="257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will be updating it with more gestures and alphabets and will be upgrading our MCU to fit and integrate everything perfectly.</a:t>
            </a:r>
            <a:endParaRPr sz="1100"/>
          </a:p>
        </p:txBody>
      </p:sp>
      <p:grpSp>
        <p:nvGrpSpPr>
          <p:cNvPr id="2067" name="Google Shape;2067;p43"/>
          <p:cNvGrpSpPr/>
          <p:nvPr/>
        </p:nvGrpSpPr>
        <p:grpSpPr>
          <a:xfrm>
            <a:off x="822821" y="3379371"/>
            <a:ext cx="400801" cy="317542"/>
            <a:chOff x="7491796" y="2945446"/>
            <a:chExt cx="400801" cy="317542"/>
          </a:xfrm>
        </p:grpSpPr>
        <p:sp>
          <p:nvSpPr>
            <p:cNvPr id="2068" name="Google Shape;2068;p43"/>
            <p:cNvSpPr/>
            <p:nvPr/>
          </p:nvSpPr>
          <p:spPr>
            <a:xfrm>
              <a:off x="7491796" y="2998453"/>
              <a:ext cx="340611" cy="264536"/>
            </a:xfrm>
            <a:custGeom>
              <a:rect b="b" l="l" r="r" t="t"/>
              <a:pathLst>
                <a:path extrusionOk="0" h="10091" w="12993">
                  <a:moveTo>
                    <a:pt x="1" y="0"/>
                  </a:moveTo>
                  <a:lnTo>
                    <a:pt x="1" y="9787"/>
                  </a:lnTo>
                  <a:cubicBezTo>
                    <a:pt x="1" y="9960"/>
                    <a:pt x="145" y="10090"/>
                    <a:pt x="319" y="10090"/>
                  </a:cubicBezTo>
                  <a:lnTo>
                    <a:pt x="12675" y="10090"/>
                  </a:lnTo>
                  <a:cubicBezTo>
                    <a:pt x="12848" y="10090"/>
                    <a:pt x="12993" y="9960"/>
                    <a:pt x="12993" y="9787"/>
                  </a:cubicBezTo>
                  <a:lnTo>
                    <a:pt x="12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7491796" y="2998453"/>
              <a:ext cx="24249" cy="264536"/>
            </a:xfrm>
            <a:custGeom>
              <a:rect b="b" l="l" r="r" t="t"/>
              <a:pathLst>
                <a:path extrusionOk="0" h="10091" w="925">
                  <a:moveTo>
                    <a:pt x="1" y="0"/>
                  </a:moveTo>
                  <a:lnTo>
                    <a:pt x="1" y="9787"/>
                  </a:lnTo>
                  <a:cubicBezTo>
                    <a:pt x="1" y="9960"/>
                    <a:pt x="145" y="10090"/>
                    <a:pt x="319" y="10090"/>
                  </a:cubicBezTo>
                  <a:lnTo>
                    <a:pt x="925" y="10090"/>
                  </a:lnTo>
                  <a:cubicBezTo>
                    <a:pt x="752" y="10090"/>
                    <a:pt x="622" y="9960"/>
                    <a:pt x="622" y="9787"/>
                  </a:cubicBezTo>
                  <a:lnTo>
                    <a:pt x="622" y="0"/>
                  </a:ln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7541002" y="2945473"/>
              <a:ext cx="291406" cy="58669"/>
            </a:xfrm>
            <a:custGeom>
              <a:rect b="b" l="l" r="r" t="t"/>
              <a:pathLst>
                <a:path extrusionOk="0" h="2238" w="11116">
                  <a:moveTo>
                    <a:pt x="1" y="0"/>
                  </a:moveTo>
                  <a:lnTo>
                    <a:pt x="1" y="2238"/>
                  </a:lnTo>
                  <a:lnTo>
                    <a:pt x="11116" y="2238"/>
                  </a:lnTo>
                  <a:lnTo>
                    <a:pt x="11116" y="318"/>
                  </a:lnTo>
                  <a:cubicBezTo>
                    <a:pt x="11116" y="144"/>
                    <a:pt x="10971" y="0"/>
                    <a:pt x="10784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7491796" y="2945473"/>
              <a:ext cx="56415" cy="58669"/>
            </a:xfrm>
            <a:custGeom>
              <a:rect b="b" l="l" r="r" t="t"/>
              <a:pathLst>
                <a:path extrusionOk="0" h="2238" w="2152">
                  <a:moveTo>
                    <a:pt x="319" y="0"/>
                  </a:moveTo>
                  <a:cubicBezTo>
                    <a:pt x="145" y="0"/>
                    <a:pt x="1" y="144"/>
                    <a:pt x="1" y="318"/>
                  </a:cubicBezTo>
                  <a:lnTo>
                    <a:pt x="1" y="2238"/>
                  </a:lnTo>
                  <a:lnTo>
                    <a:pt x="2152" y="2238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7491796" y="2945446"/>
              <a:ext cx="24642" cy="58695"/>
            </a:xfrm>
            <a:custGeom>
              <a:rect b="b" l="l" r="r" t="t"/>
              <a:pathLst>
                <a:path extrusionOk="0" h="2239" w="940">
                  <a:moveTo>
                    <a:pt x="915" y="0"/>
                  </a:moveTo>
                  <a:cubicBezTo>
                    <a:pt x="907" y="0"/>
                    <a:pt x="899" y="0"/>
                    <a:pt x="891" y="1"/>
                  </a:cubicBezTo>
                  <a:lnTo>
                    <a:pt x="939" y="1"/>
                  </a:lnTo>
                  <a:cubicBezTo>
                    <a:pt x="931" y="0"/>
                    <a:pt x="923" y="0"/>
                    <a:pt x="915" y="0"/>
                  </a:cubicBezTo>
                  <a:close/>
                  <a:moveTo>
                    <a:pt x="319" y="1"/>
                  </a:moveTo>
                  <a:cubicBezTo>
                    <a:pt x="145" y="1"/>
                    <a:pt x="1" y="145"/>
                    <a:pt x="1" y="319"/>
                  </a:cubicBezTo>
                  <a:lnTo>
                    <a:pt x="1" y="2239"/>
                  </a:lnTo>
                  <a:lnTo>
                    <a:pt x="607" y="2239"/>
                  </a:lnTo>
                  <a:lnTo>
                    <a:pt x="607" y="319"/>
                  </a:lnTo>
                  <a:cubicBezTo>
                    <a:pt x="607" y="148"/>
                    <a:pt x="738" y="14"/>
                    <a:pt x="891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7568632" y="2968542"/>
              <a:ext cx="228962" cy="12138"/>
            </a:xfrm>
            <a:custGeom>
              <a:rect b="b" l="l" r="r" t="t"/>
              <a:pathLst>
                <a:path extrusionOk="0" h="463" w="8734">
                  <a:moveTo>
                    <a:pt x="303" y="1"/>
                  </a:moveTo>
                  <a:cubicBezTo>
                    <a:pt x="0" y="1"/>
                    <a:pt x="0" y="463"/>
                    <a:pt x="303" y="463"/>
                  </a:cubicBezTo>
                  <a:lnTo>
                    <a:pt x="8416" y="463"/>
                  </a:lnTo>
                  <a:cubicBezTo>
                    <a:pt x="8734" y="463"/>
                    <a:pt x="8734" y="1"/>
                    <a:pt x="8416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656793" y="3073402"/>
              <a:ext cx="225947" cy="122450"/>
            </a:xfrm>
            <a:custGeom>
              <a:rect b="b" l="l" r="r" t="t"/>
              <a:pathLst>
                <a:path extrusionOk="0" h="4671" w="8619">
                  <a:moveTo>
                    <a:pt x="8354" y="0"/>
                  </a:moveTo>
                  <a:cubicBezTo>
                    <a:pt x="8289" y="0"/>
                    <a:pt x="8226" y="30"/>
                    <a:pt x="8186" y="86"/>
                  </a:cubicBezTo>
                  <a:lnTo>
                    <a:pt x="5226" y="3781"/>
                  </a:lnTo>
                  <a:lnTo>
                    <a:pt x="2946" y="1962"/>
                  </a:lnTo>
                  <a:cubicBezTo>
                    <a:pt x="2902" y="1926"/>
                    <a:pt x="2848" y="1908"/>
                    <a:pt x="2796" y="1908"/>
                  </a:cubicBezTo>
                  <a:cubicBezTo>
                    <a:pt x="2744" y="1908"/>
                    <a:pt x="2693" y="1926"/>
                    <a:pt x="2657" y="1962"/>
                  </a:cubicBezTo>
                  <a:lnTo>
                    <a:pt x="188" y="4258"/>
                  </a:lnTo>
                  <a:cubicBezTo>
                    <a:pt x="0" y="4413"/>
                    <a:pt x="161" y="4670"/>
                    <a:pt x="343" y="4670"/>
                  </a:cubicBezTo>
                  <a:cubicBezTo>
                    <a:pt x="399" y="4670"/>
                    <a:pt x="456" y="4647"/>
                    <a:pt x="506" y="4590"/>
                  </a:cubicBezTo>
                  <a:lnTo>
                    <a:pt x="2816" y="2439"/>
                  </a:lnTo>
                  <a:lnTo>
                    <a:pt x="5125" y="4287"/>
                  </a:lnTo>
                  <a:cubicBezTo>
                    <a:pt x="5167" y="4317"/>
                    <a:pt x="5217" y="4332"/>
                    <a:pt x="5266" y="4332"/>
                  </a:cubicBezTo>
                  <a:cubicBezTo>
                    <a:pt x="5334" y="4332"/>
                    <a:pt x="5401" y="4302"/>
                    <a:pt x="5443" y="4243"/>
                  </a:cubicBezTo>
                  <a:lnTo>
                    <a:pt x="8547" y="375"/>
                  </a:lnTo>
                  <a:cubicBezTo>
                    <a:pt x="8619" y="274"/>
                    <a:pt x="8604" y="129"/>
                    <a:pt x="8503" y="57"/>
                  </a:cubicBezTo>
                  <a:cubicBezTo>
                    <a:pt x="8459" y="19"/>
                    <a:pt x="8405" y="0"/>
                    <a:pt x="8354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7649610" y="3172888"/>
              <a:ext cx="32952" cy="32952"/>
            </a:xfrm>
            <a:custGeom>
              <a:rect b="b" l="l" r="r" t="t"/>
              <a:pathLst>
                <a:path extrusionOk="0" h="1257" w="1257">
                  <a:moveTo>
                    <a:pt x="621" y="1"/>
                  </a:moveTo>
                  <a:cubicBezTo>
                    <a:pt x="275" y="1"/>
                    <a:pt x="1" y="275"/>
                    <a:pt x="1" y="636"/>
                  </a:cubicBezTo>
                  <a:cubicBezTo>
                    <a:pt x="1" y="982"/>
                    <a:pt x="275" y="1257"/>
                    <a:pt x="621" y="1257"/>
                  </a:cubicBezTo>
                  <a:cubicBezTo>
                    <a:pt x="968" y="1257"/>
                    <a:pt x="1256" y="982"/>
                    <a:pt x="1256" y="636"/>
                  </a:cubicBezTo>
                  <a:cubicBezTo>
                    <a:pt x="1256" y="275"/>
                    <a:pt x="968" y="1"/>
                    <a:pt x="621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7778273" y="3164184"/>
              <a:ext cx="32952" cy="33345"/>
            </a:xfrm>
            <a:custGeom>
              <a:rect b="b" l="l" r="r" t="t"/>
              <a:pathLst>
                <a:path extrusionOk="0" h="1272" w="1257">
                  <a:moveTo>
                    <a:pt x="636" y="1"/>
                  </a:moveTo>
                  <a:cubicBezTo>
                    <a:pt x="275" y="1"/>
                    <a:pt x="1" y="289"/>
                    <a:pt x="1" y="636"/>
                  </a:cubicBezTo>
                  <a:cubicBezTo>
                    <a:pt x="1" y="982"/>
                    <a:pt x="275" y="1271"/>
                    <a:pt x="636" y="1271"/>
                  </a:cubicBezTo>
                  <a:cubicBezTo>
                    <a:pt x="982" y="1271"/>
                    <a:pt x="1256" y="982"/>
                    <a:pt x="1256" y="636"/>
                  </a:cubicBezTo>
                  <a:cubicBezTo>
                    <a:pt x="1256" y="289"/>
                    <a:pt x="982" y="1"/>
                    <a:pt x="636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7859252" y="3062785"/>
              <a:ext cx="33345" cy="33319"/>
            </a:xfrm>
            <a:custGeom>
              <a:rect b="b" l="l" r="r" t="t"/>
              <a:pathLst>
                <a:path extrusionOk="0" h="1271" w="1272">
                  <a:moveTo>
                    <a:pt x="636" y="0"/>
                  </a:moveTo>
                  <a:cubicBezTo>
                    <a:pt x="289" y="0"/>
                    <a:pt x="1" y="289"/>
                    <a:pt x="1" y="635"/>
                  </a:cubicBezTo>
                  <a:cubicBezTo>
                    <a:pt x="1" y="982"/>
                    <a:pt x="289" y="1270"/>
                    <a:pt x="636" y="1270"/>
                  </a:cubicBezTo>
                  <a:cubicBezTo>
                    <a:pt x="982" y="1270"/>
                    <a:pt x="1271" y="982"/>
                    <a:pt x="1271" y="635"/>
                  </a:cubicBezTo>
                  <a:cubicBezTo>
                    <a:pt x="1271" y="289"/>
                    <a:pt x="982" y="0"/>
                    <a:pt x="636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7713942" y="3112724"/>
              <a:ext cx="32952" cy="33319"/>
            </a:xfrm>
            <a:custGeom>
              <a:rect b="b" l="l" r="r" t="t"/>
              <a:pathLst>
                <a:path extrusionOk="0" h="1271" w="1257">
                  <a:moveTo>
                    <a:pt x="621" y="1"/>
                  </a:moveTo>
                  <a:cubicBezTo>
                    <a:pt x="275" y="1"/>
                    <a:pt x="1" y="289"/>
                    <a:pt x="1" y="636"/>
                  </a:cubicBezTo>
                  <a:cubicBezTo>
                    <a:pt x="1" y="982"/>
                    <a:pt x="275" y="1271"/>
                    <a:pt x="621" y="1271"/>
                  </a:cubicBezTo>
                  <a:cubicBezTo>
                    <a:pt x="982" y="1271"/>
                    <a:pt x="1256" y="982"/>
                    <a:pt x="1256" y="636"/>
                  </a:cubicBezTo>
                  <a:cubicBezTo>
                    <a:pt x="1256" y="289"/>
                    <a:pt x="982" y="1"/>
                    <a:pt x="621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7649610" y="3172704"/>
              <a:ext cx="24616" cy="33319"/>
            </a:xfrm>
            <a:custGeom>
              <a:rect b="b" l="l" r="r" t="t"/>
              <a:pathLst>
                <a:path extrusionOk="0" h="1271" w="939">
                  <a:moveTo>
                    <a:pt x="635" y="1"/>
                  </a:moveTo>
                  <a:cubicBezTo>
                    <a:pt x="305" y="1"/>
                    <a:pt x="1" y="264"/>
                    <a:pt x="1" y="628"/>
                  </a:cubicBezTo>
                  <a:cubicBezTo>
                    <a:pt x="1" y="1004"/>
                    <a:pt x="305" y="1270"/>
                    <a:pt x="636" y="1270"/>
                  </a:cubicBezTo>
                  <a:cubicBezTo>
                    <a:pt x="737" y="1270"/>
                    <a:pt x="841" y="1245"/>
                    <a:pt x="939" y="1191"/>
                  </a:cubicBezTo>
                  <a:cubicBezTo>
                    <a:pt x="737" y="1076"/>
                    <a:pt x="621" y="859"/>
                    <a:pt x="621" y="643"/>
                  </a:cubicBezTo>
                  <a:cubicBezTo>
                    <a:pt x="607" y="412"/>
                    <a:pt x="737" y="195"/>
                    <a:pt x="939" y="80"/>
                  </a:cubicBezTo>
                  <a:cubicBezTo>
                    <a:pt x="841" y="26"/>
                    <a:pt x="737" y="1"/>
                    <a:pt x="635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7778273" y="3164237"/>
              <a:ext cx="24616" cy="33083"/>
            </a:xfrm>
            <a:custGeom>
              <a:rect b="b" l="l" r="r" t="t"/>
              <a:pathLst>
                <a:path extrusionOk="0" h="1262" w="939">
                  <a:moveTo>
                    <a:pt x="631" y="0"/>
                  </a:moveTo>
                  <a:cubicBezTo>
                    <a:pt x="302" y="0"/>
                    <a:pt x="1" y="271"/>
                    <a:pt x="1" y="634"/>
                  </a:cubicBezTo>
                  <a:cubicBezTo>
                    <a:pt x="1" y="998"/>
                    <a:pt x="305" y="1261"/>
                    <a:pt x="635" y="1261"/>
                  </a:cubicBezTo>
                  <a:cubicBezTo>
                    <a:pt x="737" y="1261"/>
                    <a:pt x="841" y="1237"/>
                    <a:pt x="939" y="1182"/>
                  </a:cubicBezTo>
                  <a:cubicBezTo>
                    <a:pt x="737" y="1067"/>
                    <a:pt x="621" y="865"/>
                    <a:pt x="621" y="634"/>
                  </a:cubicBezTo>
                  <a:cubicBezTo>
                    <a:pt x="607" y="403"/>
                    <a:pt x="737" y="186"/>
                    <a:pt x="939" y="85"/>
                  </a:cubicBezTo>
                  <a:cubicBezTo>
                    <a:pt x="839" y="27"/>
                    <a:pt x="734" y="0"/>
                    <a:pt x="631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7859252" y="3062968"/>
              <a:ext cx="24642" cy="33083"/>
            </a:xfrm>
            <a:custGeom>
              <a:rect b="b" l="l" r="r" t="t"/>
              <a:pathLst>
                <a:path extrusionOk="0" h="1262" w="940">
                  <a:moveTo>
                    <a:pt x="635" y="1"/>
                  </a:moveTo>
                  <a:cubicBezTo>
                    <a:pt x="305" y="1"/>
                    <a:pt x="1" y="264"/>
                    <a:pt x="1" y="628"/>
                  </a:cubicBezTo>
                  <a:cubicBezTo>
                    <a:pt x="1" y="991"/>
                    <a:pt x="302" y="1262"/>
                    <a:pt x="631" y="1262"/>
                  </a:cubicBezTo>
                  <a:cubicBezTo>
                    <a:pt x="734" y="1262"/>
                    <a:pt x="839" y="1235"/>
                    <a:pt x="939" y="1177"/>
                  </a:cubicBezTo>
                  <a:cubicBezTo>
                    <a:pt x="751" y="1076"/>
                    <a:pt x="621" y="859"/>
                    <a:pt x="621" y="628"/>
                  </a:cubicBezTo>
                  <a:cubicBezTo>
                    <a:pt x="621" y="397"/>
                    <a:pt x="737" y="195"/>
                    <a:pt x="939" y="80"/>
                  </a:cubicBezTo>
                  <a:cubicBezTo>
                    <a:pt x="841" y="25"/>
                    <a:pt x="737" y="1"/>
                    <a:pt x="635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7713942" y="3112777"/>
              <a:ext cx="24616" cy="33083"/>
            </a:xfrm>
            <a:custGeom>
              <a:rect b="b" l="l" r="r" t="t"/>
              <a:pathLst>
                <a:path extrusionOk="0" h="1262" w="939">
                  <a:moveTo>
                    <a:pt x="631" y="0"/>
                  </a:moveTo>
                  <a:cubicBezTo>
                    <a:pt x="302" y="0"/>
                    <a:pt x="1" y="271"/>
                    <a:pt x="1" y="634"/>
                  </a:cubicBezTo>
                  <a:cubicBezTo>
                    <a:pt x="1" y="998"/>
                    <a:pt x="305" y="1261"/>
                    <a:pt x="635" y="1261"/>
                  </a:cubicBezTo>
                  <a:cubicBezTo>
                    <a:pt x="737" y="1261"/>
                    <a:pt x="841" y="1236"/>
                    <a:pt x="939" y="1182"/>
                  </a:cubicBezTo>
                  <a:cubicBezTo>
                    <a:pt x="737" y="1067"/>
                    <a:pt x="607" y="865"/>
                    <a:pt x="607" y="634"/>
                  </a:cubicBezTo>
                  <a:cubicBezTo>
                    <a:pt x="607" y="403"/>
                    <a:pt x="737" y="186"/>
                    <a:pt x="939" y="85"/>
                  </a:cubicBezTo>
                  <a:cubicBezTo>
                    <a:pt x="839" y="27"/>
                    <a:pt x="734" y="0"/>
                    <a:pt x="631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7530411" y="3104021"/>
              <a:ext cx="101452" cy="12138"/>
            </a:xfrm>
            <a:custGeom>
              <a:rect b="b" l="l" r="r" t="t"/>
              <a:pathLst>
                <a:path extrusionOk="0" h="463" w="3870">
                  <a:moveTo>
                    <a:pt x="318" y="1"/>
                  </a:moveTo>
                  <a:cubicBezTo>
                    <a:pt x="0" y="1"/>
                    <a:pt x="0" y="462"/>
                    <a:pt x="318" y="462"/>
                  </a:cubicBezTo>
                  <a:lnTo>
                    <a:pt x="3566" y="462"/>
                  </a:lnTo>
                  <a:cubicBezTo>
                    <a:pt x="3869" y="462"/>
                    <a:pt x="3869" y="1"/>
                    <a:pt x="3566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3"/>
            <p:cNvSpPr/>
            <p:nvPr/>
          </p:nvSpPr>
          <p:spPr>
            <a:xfrm>
              <a:off x="7530411" y="3133539"/>
              <a:ext cx="101452" cy="12138"/>
            </a:xfrm>
            <a:custGeom>
              <a:rect b="b" l="l" r="r" t="t"/>
              <a:pathLst>
                <a:path extrusionOk="0" h="463" w="3870">
                  <a:moveTo>
                    <a:pt x="318" y="0"/>
                  </a:moveTo>
                  <a:cubicBezTo>
                    <a:pt x="0" y="0"/>
                    <a:pt x="0" y="462"/>
                    <a:pt x="318" y="462"/>
                  </a:cubicBezTo>
                  <a:lnTo>
                    <a:pt x="3566" y="462"/>
                  </a:lnTo>
                  <a:cubicBezTo>
                    <a:pt x="3869" y="462"/>
                    <a:pt x="3869" y="0"/>
                    <a:pt x="3566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3"/>
            <p:cNvSpPr/>
            <p:nvPr/>
          </p:nvSpPr>
          <p:spPr>
            <a:xfrm>
              <a:off x="7530411" y="3163057"/>
              <a:ext cx="101452" cy="12138"/>
            </a:xfrm>
            <a:custGeom>
              <a:rect b="b" l="l" r="r" t="t"/>
              <a:pathLst>
                <a:path extrusionOk="0" h="463" w="3870">
                  <a:moveTo>
                    <a:pt x="318" y="0"/>
                  </a:moveTo>
                  <a:cubicBezTo>
                    <a:pt x="0" y="0"/>
                    <a:pt x="0" y="462"/>
                    <a:pt x="318" y="462"/>
                  </a:cubicBezTo>
                  <a:lnTo>
                    <a:pt x="3566" y="462"/>
                  </a:lnTo>
                  <a:cubicBezTo>
                    <a:pt x="3869" y="462"/>
                    <a:pt x="3869" y="0"/>
                    <a:pt x="3566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3"/>
            <p:cNvSpPr/>
            <p:nvPr/>
          </p:nvSpPr>
          <p:spPr>
            <a:xfrm>
              <a:off x="7530411" y="3192575"/>
              <a:ext cx="101452" cy="12138"/>
            </a:xfrm>
            <a:custGeom>
              <a:rect b="b" l="l" r="r" t="t"/>
              <a:pathLst>
                <a:path extrusionOk="0" h="463" w="3870">
                  <a:moveTo>
                    <a:pt x="318" y="0"/>
                  </a:moveTo>
                  <a:cubicBezTo>
                    <a:pt x="0" y="0"/>
                    <a:pt x="0" y="462"/>
                    <a:pt x="318" y="462"/>
                  </a:cubicBezTo>
                  <a:lnTo>
                    <a:pt x="3566" y="462"/>
                  </a:lnTo>
                  <a:cubicBezTo>
                    <a:pt x="3869" y="462"/>
                    <a:pt x="3869" y="0"/>
                    <a:pt x="3566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3"/>
            <p:cNvSpPr/>
            <p:nvPr/>
          </p:nvSpPr>
          <p:spPr>
            <a:xfrm>
              <a:off x="7530411" y="3222093"/>
              <a:ext cx="101452" cy="12138"/>
            </a:xfrm>
            <a:custGeom>
              <a:rect b="b" l="l" r="r" t="t"/>
              <a:pathLst>
                <a:path extrusionOk="0" h="463" w="3870">
                  <a:moveTo>
                    <a:pt x="318" y="0"/>
                  </a:moveTo>
                  <a:cubicBezTo>
                    <a:pt x="0" y="0"/>
                    <a:pt x="0" y="462"/>
                    <a:pt x="318" y="462"/>
                  </a:cubicBezTo>
                  <a:lnTo>
                    <a:pt x="3566" y="462"/>
                  </a:lnTo>
                  <a:cubicBezTo>
                    <a:pt x="3869" y="462"/>
                    <a:pt x="3869" y="0"/>
                    <a:pt x="3566" y="0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3"/>
            <p:cNvSpPr/>
            <p:nvPr/>
          </p:nvSpPr>
          <p:spPr>
            <a:xfrm>
              <a:off x="7538354" y="3035521"/>
              <a:ext cx="247522" cy="44303"/>
            </a:xfrm>
            <a:custGeom>
              <a:rect b="b" l="l" r="r" t="t"/>
              <a:pathLst>
                <a:path extrusionOk="0" h="1690" w="9442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lnTo>
                    <a:pt x="0" y="1329"/>
                  </a:lnTo>
                  <a:cubicBezTo>
                    <a:pt x="0" y="1531"/>
                    <a:pt x="159" y="1690"/>
                    <a:pt x="361" y="1690"/>
                  </a:cubicBezTo>
                  <a:lnTo>
                    <a:pt x="9080" y="1690"/>
                  </a:lnTo>
                  <a:cubicBezTo>
                    <a:pt x="9282" y="1690"/>
                    <a:pt x="9441" y="1531"/>
                    <a:pt x="9441" y="1329"/>
                  </a:cubicBezTo>
                  <a:lnTo>
                    <a:pt x="9441" y="362"/>
                  </a:lnTo>
                  <a:cubicBezTo>
                    <a:pt x="9441" y="160"/>
                    <a:pt x="9282" y="1"/>
                    <a:pt x="9080" y="1"/>
                  </a:cubicBez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7538721" y="3054081"/>
              <a:ext cx="246762" cy="25743"/>
            </a:xfrm>
            <a:custGeom>
              <a:rect b="b" l="l" r="r" t="t"/>
              <a:pathLst>
                <a:path extrusionOk="0" h="982" w="9413">
                  <a:moveTo>
                    <a:pt x="9413" y="0"/>
                  </a:moveTo>
                  <a:cubicBezTo>
                    <a:pt x="9413" y="202"/>
                    <a:pt x="9254" y="361"/>
                    <a:pt x="9052" y="375"/>
                  </a:cubicBezTo>
                  <a:lnTo>
                    <a:pt x="362" y="375"/>
                  </a:lnTo>
                  <a:cubicBezTo>
                    <a:pt x="160" y="361"/>
                    <a:pt x="1" y="202"/>
                    <a:pt x="1" y="14"/>
                  </a:cubicBezTo>
                  <a:lnTo>
                    <a:pt x="1" y="621"/>
                  </a:lnTo>
                  <a:cubicBezTo>
                    <a:pt x="1" y="823"/>
                    <a:pt x="160" y="982"/>
                    <a:pt x="362" y="982"/>
                  </a:cubicBezTo>
                  <a:lnTo>
                    <a:pt x="9052" y="982"/>
                  </a:lnTo>
                  <a:cubicBezTo>
                    <a:pt x="9254" y="982"/>
                    <a:pt x="9413" y="823"/>
                    <a:pt x="9413" y="621"/>
                  </a:cubicBezTo>
                  <a:lnTo>
                    <a:pt x="9413" y="0"/>
                  </a:lnTo>
                  <a:close/>
                </a:path>
              </a:pathLst>
            </a:custGeom>
            <a:solidFill>
              <a:srgbClr val="7994A9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0" name="Google Shape;2090;p43"/>
          <p:cNvGrpSpPr/>
          <p:nvPr/>
        </p:nvGrpSpPr>
        <p:grpSpPr>
          <a:xfrm>
            <a:off x="4877607" y="1780085"/>
            <a:ext cx="303537" cy="359127"/>
            <a:chOff x="859632" y="3346972"/>
            <a:chExt cx="303537" cy="359127"/>
          </a:xfrm>
        </p:grpSpPr>
        <p:sp>
          <p:nvSpPr>
            <p:cNvPr id="2091" name="Google Shape;2091;p43"/>
            <p:cNvSpPr/>
            <p:nvPr/>
          </p:nvSpPr>
          <p:spPr>
            <a:xfrm>
              <a:off x="859632" y="3346972"/>
              <a:ext cx="303537" cy="359127"/>
            </a:xfrm>
            <a:custGeom>
              <a:rect b="b" l="l" r="r" t="t"/>
              <a:pathLst>
                <a:path extrusionOk="0" h="13715" w="11592">
                  <a:moveTo>
                    <a:pt x="5935" y="1"/>
                  </a:moveTo>
                  <a:cubicBezTo>
                    <a:pt x="4754" y="1"/>
                    <a:pt x="3581" y="368"/>
                    <a:pt x="2595" y="1091"/>
                  </a:cubicBezTo>
                  <a:cubicBezTo>
                    <a:pt x="868" y="2341"/>
                    <a:pt x="0" y="4459"/>
                    <a:pt x="344" y="6567"/>
                  </a:cubicBezTo>
                  <a:cubicBezTo>
                    <a:pt x="678" y="8666"/>
                    <a:pt x="2175" y="10402"/>
                    <a:pt x="4198" y="11060"/>
                  </a:cubicBezTo>
                  <a:lnTo>
                    <a:pt x="5743" y="13607"/>
                  </a:lnTo>
                  <a:cubicBezTo>
                    <a:pt x="5786" y="13679"/>
                    <a:pt x="5860" y="13715"/>
                    <a:pt x="5934" y="13715"/>
                  </a:cubicBezTo>
                  <a:cubicBezTo>
                    <a:pt x="6008" y="13715"/>
                    <a:pt x="6082" y="13679"/>
                    <a:pt x="6125" y="13607"/>
                  </a:cubicBezTo>
                  <a:lnTo>
                    <a:pt x="7670" y="11060"/>
                  </a:lnTo>
                  <a:cubicBezTo>
                    <a:pt x="10008" y="10297"/>
                    <a:pt x="11591" y="8122"/>
                    <a:pt x="11591" y="5661"/>
                  </a:cubicBezTo>
                  <a:cubicBezTo>
                    <a:pt x="11591" y="3533"/>
                    <a:pt x="10399" y="1578"/>
                    <a:pt x="8500" y="614"/>
                  </a:cubicBezTo>
                  <a:cubicBezTo>
                    <a:pt x="7691" y="203"/>
                    <a:pt x="6811" y="1"/>
                    <a:pt x="5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3"/>
            <p:cNvSpPr/>
            <p:nvPr/>
          </p:nvSpPr>
          <p:spPr>
            <a:xfrm>
              <a:off x="926063" y="3427989"/>
              <a:ext cx="153156" cy="145903"/>
            </a:xfrm>
            <a:custGeom>
              <a:rect b="b" l="l" r="r" t="t"/>
              <a:pathLst>
                <a:path extrusionOk="0" h="5572" w="5849">
                  <a:moveTo>
                    <a:pt x="1575" y="0"/>
                  </a:moveTo>
                  <a:cubicBezTo>
                    <a:pt x="1489" y="0"/>
                    <a:pt x="1403" y="0"/>
                    <a:pt x="1308" y="10"/>
                  </a:cubicBezTo>
                  <a:cubicBezTo>
                    <a:pt x="745" y="67"/>
                    <a:pt x="77" y="592"/>
                    <a:pt x="1" y="1603"/>
                  </a:cubicBezTo>
                  <a:lnTo>
                    <a:pt x="1" y="1937"/>
                  </a:lnTo>
                  <a:cubicBezTo>
                    <a:pt x="77" y="2901"/>
                    <a:pt x="802" y="4083"/>
                    <a:pt x="2920" y="5572"/>
                  </a:cubicBezTo>
                  <a:cubicBezTo>
                    <a:pt x="5047" y="4083"/>
                    <a:pt x="5772" y="2901"/>
                    <a:pt x="5849" y="1937"/>
                  </a:cubicBezTo>
                  <a:lnTo>
                    <a:pt x="5849" y="1603"/>
                  </a:lnTo>
                  <a:cubicBezTo>
                    <a:pt x="5772" y="592"/>
                    <a:pt x="5114" y="67"/>
                    <a:pt x="4542" y="10"/>
                  </a:cubicBezTo>
                  <a:cubicBezTo>
                    <a:pt x="4446" y="0"/>
                    <a:pt x="4361" y="0"/>
                    <a:pt x="4275" y="0"/>
                  </a:cubicBezTo>
                  <a:lnTo>
                    <a:pt x="4265" y="0"/>
                  </a:lnTo>
                  <a:cubicBezTo>
                    <a:pt x="3597" y="0"/>
                    <a:pt x="3283" y="287"/>
                    <a:pt x="2920" y="716"/>
                  </a:cubicBezTo>
                  <a:cubicBezTo>
                    <a:pt x="2558" y="287"/>
                    <a:pt x="2233" y="0"/>
                    <a:pt x="1575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3"/>
            <p:cNvSpPr/>
            <p:nvPr/>
          </p:nvSpPr>
          <p:spPr>
            <a:xfrm>
              <a:off x="1011767" y="3492928"/>
              <a:ext cx="64703" cy="74470"/>
            </a:xfrm>
            <a:custGeom>
              <a:rect b="b" l="l" r="r" t="t"/>
              <a:pathLst>
                <a:path extrusionOk="0" h="2844" w="2471">
                  <a:moveTo>
                    <a:pt x="1259" y="1"/>
                  </a:moveTo>
                  <a:cubicBezTo>
                    <a:pt x="1097" y="1"/>
                    <a:pt x="964" y="134"/>
                    <a:pt x="964" y="297"/>
                  </a:cubicBezTo>
                  <a:lnTo>
                    <a:pt x="964" y="974"/>
                  </a:lnTo>
                  <a:lnTo>
                    <a:pt x="286" y="974"/>
                  </a:lnTo>
                  <a:cubicBezTo>
                    <a:pt x="124" y="974"/>
                    <a:pt x="0" y="1098"/>
                    <a:pt x="0" y="1260"/>
                  </a:cubicBezTo>
                  <a:lnTo>
                    <a:pt x="0" y="2844"/>
                  </a:lnTo>
                  <a:cubicBezTo>
                    <a:pt x="1498" y="1737"/>
                    <a:pt x="2213" y="802"/>
                    <a:pt x="2471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3"/>
            <p:cNvSpPr/>
            <p:nvPr/>
          </p:nvSpPr>
          <p:spPr>
            <a:xfrm>
              <a:off x="998020" y="3428224"/>
              <a:ext cx="81462" cy="145667"/>
            </a:xfrm>
            <a:custGeom>
              <a:rect b="b" l="l" r="r" t="t"/>
              <a:pathLst>
                <a:path extrusionOk="0" h="5563" w="3111">
                  <a:moveTo>
                    <a:pt x="1536" y="1"/>
                  </a:moveTo>
                  <a:cubicBezTo>
                    <a:pt x="1479" y="1"/>
                    <a:pt x="1412" y="10"/>
                    <a:pt x="1355" y="10"/>
                  </a:cubicBezTo>
                  <a:lnTo>
                    <a:pt x="1431" y="10"/>
                  </a:lnTo>
                  <a:cubicBezTo>
                    <a:pt x="1994" y="68"/>
                    <a:pt x="2662" y="592"/>
                    <a:pt x="2738" y="1594"/>
                  </a:cubicBezTo>
                  <a:lnTo>
                    <a:pt x="2738" y="1928"/>
                  </a:lnTo>
                  <a:cubicBezTo>
                    <a:pt x="2662" y="2863"/>
                    <a:pt x="1975" y="4008"/>
                    <a:pt x="0" y="5439"/>
                  </a:cubicBezTo>
                  <a:lnTo>
                    <a:pt x="182" y="5563"/>
                  </a:lnTo>
                  <a:cubicBezTo>
                    <a:pt x="2309" y="4074"/>
                    <a:pt x="3034" y="2892"/>
                    <a:pt x="3110" y="1928"/>
                  </a:cubicBezTo>
                  <a:lnTo>
                    <a:pt x="3110" y="1594"/>
                  </a:lnTo>
                  <a:cubicBezTo>
                    <a:pt x="3024" y="583"/>
                    <a:pt x="2366" y="58"/>
                    <a:pt x="1803" y="10"/>
                  </a:cubicBezTo>
                  <a:cubicBezTo>
                    <a:pt x="1708" y="1"/>
                    <a:pt x="1622" y="1"/>
                    <a:pt x="1536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3"/>
            <p:cNvSpPr/>
            <p:nvPr/>
          </p:nvSpPr>
          <p:spPr>
            <a:xfrm>
              <a:off x="1022738" y="3503925"/>
              <a:ext cx="80964" cy="81200"/>
            </a:xfrm>
            <a:custGeom>
              <a:rect b="b" l="l" r="r" t="t"/>
              <a:pathLst>
                <a:path extrusionOk="0" h="3101" w="3092">
                  <a:moveTo>
                    <a:pt x="1193" y="1"/>
                  </a:moveTo>
                  <a:cubicBezTo>
                    <a:pt x="1069" y="1"/>
                    <a:pt x="964" y="105"/>
                    <a:pt x="964" y="229"/>
                  </a:cubicBezTo>
                  <a:lnTo>
                    <a:pt x="964" y="974"/>
                  </a:lnTo>
                  <a:lnTo>
                    <a:pt x="220" y="974"/>
                  </a:lnTo>
                  <a:cubicBezTo>
                    <a:pt x="96" y="974"/>
                    <a:pt x="1" y="1069"/>
                    <a:pt x="1" y="1193"/>
                  </a:cubicBezTo>
                  <a:lnTo>
                    <a:pt x="1" y="1909"/>
                  </a:lnTo>
                  <a:cubicBezTo>
                    <a:pt x="1" y="2023"/>
                    <a:pt x="96" y="2128"/>
                    <a:pt x="220" y="2128"/>
                  </a:cubicBezTo>
                  <a:lnTo>
                    <a:pt x="964" y="2128"/>
                  </a:lnTo>
                  <a:lnTo>
                    <a:pt x="964" y="2872"/>
                  </a:lnTo>
                  <a:cubicBezTo>
                    <a:pt x="964" y="2996"/>
                    <a:pt x="1069" y="3101"/>
                    <a:pt x="1193" y="3101"/>
                  </a:cubicBezTo>
                  <a:lnTo>
                    <a:pt x="1899" y="3101"/>
                  </a:lnTo>
                  <a:cubicBezTo>
                    <a:pt x="2023" y="3101"/>
                    <a:pt x="2119" y="2996"/>
                    <a:pt x="2119" y="2872"/>
                  </a:cubicBezTo>
                  <a:lnTo>
                    <a:pt x="2119" y="2128"/>
                  </a:lnTo>
                  <a:lnTo>
                    <a:pt x="2863" y="2128"/>
                  </a:lnTo>
                  <a:cubicBezTo>
                    <a:pt x="2987" y="2128"/>
                    <a:pt x="3092" y="2023"/>
                    <a:pt x="3092" y="1909"/>
                  </a:cubicBezTo>
                  <a:lnTo>
                    <a:pt x="3092" y="1193"/>
                  </a:lnTo>
                  <a:cubicBezTo>
                    <a:pt x="3092" y="1069"/>
                    <a:pt x="2987" y="974"/>
                    <a:pt x="2863" y="974"/>
                  </a:cubicBezTo>
                  <a:lnTo>
                    <a:pt x="2119" y="974"/>
                  </a:lnTo>
                  <a:lnTo>
                    <a:pt x="2119" y="229"/>
                  </a:lnTo>
                  <a:cubicBezTo>
                    <a:pt x="2119" y="105"/>
                    <a:pt x="2023" y="1"/>
                    <a:pt x="1899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6" name="Google Shape;2096;p43"/>
          <p:cNvGrpSpPr/>
          <p:nvPr/>
        </p:nvGrpSpPr>
        <p:grpSpPr>
          <a:xfrm>
            <a:off x="888818" y="1776152"/>
            <a:ext cx="268815" cy="366983"/>
            <a:chOff x="3117093" y="2881927"/>
            <a:chExt cx="268815" cy="366983"/>
          </a:xfrm>
        </p:grpSpPr>
        <p:sp>
          <p:nvSpPr>
            <p:cNvPr id="2097" name="Google Shape;2097;p43"/>
            <p:cNvSpPr/>
            <p:nvPr/>
          </p:nvSpPr>
          <p:spPr>
            <a:xfrm>
              <a:off x="3117093" y="2917146"/>
              <a:ext cx="191124" cy="331764"/>
            </a:xfrm>
            <a:custGeom>
              <a:rect b="b" l="l" r="r" t="t"/>
              <a:pathLst>
                <a:path extrusionOk="0" h="12670" w="7299">
                  <a:moveTo>
                    <a:pt x="220" y="0"/>
                  </a:moveTo>
                  <a:cubicBezTo>
                    <a:pt x="96" y="0"/>
                    <a:pt x="1" y="96"/>
                    <a:pt x="1" y="229"/>
                  </a:cubicBezTo>
                  <a:lnTo>
                    <a:pt x="1" y="12450"/>
                  </a:lnTo>
                  <a:cubicBezTo>
                    <a:pt x="1" y="12574"/>
                    <a:pt x="96" y="12669"/>
                    <a:pt x="220" y="12669"/>
                  </a:cubicBezTo>
                  <a:lnTo>
                    <a:pt x="7070" y="12669"/>
                  </a:lnTo>
                  <a:cubicBezTo>
                    <a:pt x="7194" y="12669"/>
                    <a:pt x="7299" y="12574"/>
                    <a:pt x="7299" y="12450"/>
                  </a:cubicBezTo>
                  <a:lnTo>
                    <a:pt x="7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3"/>
            <p:cNvSpPr/>
            <p:nvPr/>
          </p:nvSpPr>
          <p:spPr>
            <a:xfrm>
              <a:off x="3232019" y="2917146"/>
              <a:ext cx="76198" cy="118670"/>
            </a:xfrm>
            <a:custGeom>
              <a:rect b="b" l="l" r="r" t="t"/>
              <a:pathLst>
                <a:path extrusionOk="0" h="4532" w="2910">
                  <a:moveTo>
                    <a:pt x="258" y="0"/>
                  </a:moveTo>
                  <a:cubicBezTo>
                    <a:pt x="86" y="401"/>
                    <a:pt x="0" y="840"/>
                    <a:pt x="0" y="1279"/>
                  </a:cubicBezTo>
                  <a:lnTo>
                    <a:pt x="0" y="1298"/>
                  </a:lnTo>
                  <a:cubicBezTo>
                    <a:pt x="10" y="2671"/>
                    <a:pt x="878" y="3893"/>
                    <a:pt x="2166" y="4360"/>
                  </a:cubicBezTo>
                  <a:cubicBezTo>
                    <a:pt x="2404" y="4446"/>
                    <a:pt x="2652" y="4503"/>
                    <a:pt x="2910" y="4532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3"/>
            <p:cNvSpPr/>
            <p:nvPr/>
          </p:nvSpPr>
          <p:spPr>
            <a:xfrm>
              <a:off x="3117093" y="3235398"/>
              <a:ext cx="191124" cy="13511"/>
            </a:xfrm>
            <a:custGeom>
              <a:rect b="b" l="l" r="r" t="t"/>
              <a:pathLst>
                <a:path extrusionOk="0" h="516" w="7299">
                  <a:moveTo>
                    <a:pt x="1" y="0"/>
                  </a:moveTo>
                  <a:lnTo>
                    <a:pt x="1" y="296"/>
                  </a:lnTo>
                  <a:cubicBezTo>
                    <a:pt x="1" y="420"/>
                    <a:pt x="96" y="515"/>
                    <a:pt x="220" y="515"/>
                  </a:cubicBezTo>
                  <a:lnTo>
                    <a:pt x="7070" y="515"/>
                  </a:lnTo>
                  <a:cubicBezTo>
                    <a:pt x="7194" y="515"/>
                    <a:pt x="7299" y="420"/>
                    <a:pt x="7299" y="296"/>
                  </a:cubicBezTo>
                  <a:lnTo>
                    <a:pt x="7299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3"/>
            <p:cNvSpPr/>
            <p:nvPr/>
          </p:nvSpPr>
          <p:spPr>
            <a:xfrm>
              <a:off x="3136575" y="2950872"/>
              <a:ext cx="152161" cy="239069"/>
            </a:xfrm>
            <a:custGeom>
              <a:rect b="b" l="l" r="r" t="t"/>
              <a:pathLst>
                <a:path extrusionOk="0" h="9130" w="5811">
                  <a:moveTo>
                    <a:pt x="220" y="0"/>
                  </a:moveTo>
                  <a:cubicBezTo>
                    <a:pt x="96" y="0"/>
                    <a:pt x="1" y="105"/>
                    <a:pt x="1" y="229"/>
                  </a:cubicBezTo>
                  <a:lnTo>
                    <a:pt x="1" y="8910"/>
                  </a:lnTo>
                  <a:cubicBezTo>
                    <a:pt x="1" y="9034"/>
                    <a:pt x="96" y="9130"/>
                    <a:pt x="220" y="9130"/>
                  </a:cubicBezTo>
                  <a:lnTo>
                    <a:pt x="5591" y="9130"/>
                  </a:lnTo>
                  <a:cubicBezTo>
                    <a:pt x="5715" y="9130"/>
                    <a:pt x="5811" y="9034"/>
                    <a:pt x="5811" y="8910"/>
                  </a:cubicBezTo>
                  <a:lnTo>
                    <a:pt x="5811" y="229"/>
                  </a:lnTo>
                  <a:cubicBezTo>
                    <a:pt x="5811" y="105"/>
                    <a:pt x="5715" y="0"/>
                    <a:pt x="559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3"/>
            <p:cNvSpPr/>
            <p:nvPr/>
          </p:nvSpPr>
          <p:spPr>
            <a:xfrm>
              <a:off x="3232019" y="2950872"/>
              <a:ext cx="56717" cy="80467"/>
            </a:xfrm>
            <a:custGeom>
              <a:rect b="b" l="l" r="r" t="t"/>
              <a:pathLst>
                <a:path extrusionOk="0" h="3073" w="2166">
                  <a:moveTo>
                    <a:pt x="0" y="0"/>
                  </a:moveTo>
                  <a:cubicBezTo>
                    <a:pt x="10" y="1383"/>
                    <a:pt x="878" y="2605"/>
                    <a:pt x="2166" y="3072"/>
                  </a:cubicBezTo>
                  <a:lnTo>
                    <a:pt x="2166" y="229"/>
                  </a:lnTo>
                  <a:cubicBezTo>
                    <a:pt x="2166" y="105"/>
                    <a:pt x="2070" y="0"/>
                    <a:pt x="1946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3"/>
            <p:cNvSpPr/>
            <p:nvPr/>
          </p:nvSpPr>
          <p:spPr>
            <a:xfrm>
              <a:off x="3136339" y="2951108"/>
              <a:ext cx="152397" cy="239095"/>
            </a:xfrm>
            <a:custGeom>
              <a:rect b="b" l="l" r="r" t="t"/>
              <a:pathLst>
                <a:path extrusionOk="0" h="9131" w="5820">
                  <a:moveTo>
                    <a:pt x="229" y="1"/>
                  </a:moveTo>
                  <a:cubicBezTo>
                    <a:pt x="96" y="1"/>
                    <a:pt x="0" y="96"/>
                    <a:pt x="0" y="230"/>
                  </a:cubicBezTo>
                  <a:lnTo>
                    <a:pt x="0" y="8901"/>
                  </a:lnTo>
                  <a:cubicBezTo>
                    <a:pt x="0" y="9025"/>
                    <a:pt x="96" y="9130"/>
                    <a:pt x="229" y="9130"/>
                  </a:cubicBezTo>
                  <a:lnTo>
                    <a:pt x="5591" y="9130"/>
                  </a:lnTo>
                  <a:cubicBezTo>
                    <a:pt x="5715" y="9130"/>
                    <a:pt x="5820" y="9025"/>
                    <a:pt x="5820" y="8901"/>
                  </a:cubicBezTo>
                  <a:lnTo>
                    <a:pt x="5820" y="8711"/>
                  </a:lnTo>
                  <a:lnTo>
                    <a:pt x="449" y="8711"/>
                  </a:lnTo>
                  <a:lnTo>
                    <a:pt x="458" y="870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3190778" y="2927882"/>
              <a:ext cx="43755" cy="11024"/>
            </a:xfrm>
            <a:custGeom>
              <a:rect b="b" l="l" r="r" t="t"/>
              <a:pathLst>
                <a:path extrusionOk="0" h="421" w="1671">
                  <a:moveTo>
                    <a:pt x="278" y="1"/>
                  </a:moveTo>
                  <a:cubicBezTo>
                    <a:pt x="1" y="1"/>
                    <a:pt x="1" y="420"/>
                    <a:pt x="278" y="420"/>
                  </a:cubicBezTo>
                  <a:lnTo>
                    <a:pt x="1384" y="420"/>
                  </a:lnTo>
                  <a:cubicBezTo>
                    <a:pt x="1670" y="42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3164802" y="3041289"/>
              <a:ext cx="95706" cy="22519"/>
            </a:xfrm>
            <a:custGeom>
              <a:rect b="b" l="l" r="r" t="t"/>
              <a:pathLst>
                <a:path extrusionOk="0" h="860" w="3655">
                  <a:moveTo>
                    <a:pt x="3441" y="0"/>
                  </a:moveTo>
                  <a:cubicBezTo>
                    <a:pt x="3436" y="0"/>
                    <a:pt x="3431" y="0"/>
                    <a:pt x="3426" y="1"/>
                  </a:cubicBezTo>
                  <a:lnTo>
                    <a:pt x="220" y="1"/>
                  </a:lnTo>
                  <a:cubicBezTo>
                    <a:pt x="96" y="1"/>
                    <a:pt x="1" y="96"/>
                    <a:pt x="1" y="220"/>
                  </a:cubicBezTo>
                  <a:lnTo>
                    <a:pt x="1" y="630"/>
                  </a:lnTo>
                  <a:cubicBezTo>
                    <a:pt x="1" y="754"/>
                    <a:pt x="96" y="859"/>
                    <a:pt x="220" y="859"/>
                  </a:cubicBezTo>
                  <a:lnTo>
                    <a:pt x="3426" y="859"/>
                  </a:lnTo>
                  <a:cubicBezTo>
                    <a:pt x="3550" y="859"/>
                    <a:pt x="3655" y="754"/>
                    <a:pt x="3655" y="630"/>
                  </a:cubicBezTo>
                  <a:lnTo>
                    <a:pt x="3655" y="220"/>
                  </a:lnTo>
                  <a:cubicBezTo>
                    <a:pt x="3655" y="101"/>
                    <a:pt x="3558" y="0"/>
                    <a:pt x="3441" y="0"/>
                  </a:cubicBezTo>
                  <a:close/>
                </a:path>
              </a:pathLst>
            </a:custGeom>
            <a:solidFill>
              <a:srgbClr val="BFC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3"/>
            <p:cNvSpPr/>
            <p:nvPr/>
          </p:nvSpPr>
          <p:spPr>
            <a:xfrm>
              <a:off x="3157313" y="3083263"/>
              <a:ext cx="110448" cy="11024"/>
            </a:xfrm>
            <a:custGeom>
              <a:rect b="b" l="l" r="r" t="t"/>
              <a:pathLst>
                <a:path extrusionOk="0" h="421" w="4218">
                  <a:moveTo>
                    <a:pt x="287" y="0"/>
                  </a:moveTo>
                  <a:cubicBezTo>
                    <a:pt x="1" y="0"/>
                    <a:pt x="1" y="420"/>
                    <a:pt x="287" y="420"/>
                  </a:cubicBezTo>
                  <a:lnTo>
                    <a:pt x="3941" y="420"/>
                  </a:lnTo>
                  <a:cubicBezTo>
                    <a:pt x="4217" y="420"/>
                    <a:pt x="4217" y="0"/>
                    <a:pt x="3941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3"/>
            <p:cNvSpPr/>
            <p:nvPr/>
          </p:nvSpPr>
          <p:spPr>
            <a:xfrm>
              <a:off x="3157313" y="3109998"/>
              <a:ext cx="110448" cy="11260"/>
            </a:xfrm>
            <a:custGeom>
              <a:rect b="b" l="l" r="r" t="t"/>
              <a:pathLst>
                <a:path extrusionOk="0" h="430" w="4218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3941" y="429"/>
                  </a:lnTo>
                  <a:cubicBezTo>
                    <a:pt x="4217" y="429"/>
                    <a:pt x="4217" y="0"/>
                    <a:pt x="3941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3"/>
            <p:cNvSpPr/>
            <p:nvPr/>
          </p:nvSpPr>
          <p:spPr>
            <a:xfrm>
              <a:off x="3200283" y="3203662"/>
              <a:ext cx="24745" cy="24771"/>
            </a:xfrm>
            <a:custGeom>
              <a:rect b="b" l="l" r="r" t="t"/>
              <a:pathLst>
                <a:path extrusionOk="0" h="946" w="945">
                  <a:moveTo>
                    <a:pt x="468" y="1"/>
                  </a:moveTo>
                  <a:cubicBezTo>
                    <a:pt x="210" y="1"/>
                    <a:pt x="0" y="210"/>
                    <a:pt x="0" y="478"/>
                  </a:cubicBezTo>
                  <a:cubicBezTo>
                    <a:pt x="0" y="735"/>
                    <a:pt x="210" y="945"/>
                    <a:pt x="468" y="945"/>
                  </a:cubicBezTo>
                  <a:cubicBezTo>
                    <a:pt x="726" y="945"/>
                    <a:pt x="945" y="735"/>
                    <a:pt x="945" y="478"/>
                  </a:cubicBezTo>
                  <a:cubicBezTo>
                    <a:pt x="945" y="210"/>
                    <a:pt x="726" y="1"/>
                    <a:pt x="468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3"/>
            <p:cNvSpPr/>
            <p:nvPr/>
          </p:nvSpPr>
          <p:spPr>
            <a:xfrm>
              <a:off x="3249249" y="2881927"/>
              <a:ext cx="136660" cy="136660"/>
            </a:xfrm>
            <a:custGeom>
              <a:rect b="b" l="l" r="r" t="t"/>
              <a:pathLst>
                <a:path extrusionOk="0" h="5219" w="5219">
                  <a:moveTo>
                    <a:pt x="2614" y="0"/>
                  </a:moveTo>
                  <a:cubicBezTo>
                    <a:pt x="1174" y="0"/>
                    <a:pt x="0" y="1174"/>
                    <a:pt x="0" y="2614"/>
                  </a:cubicBezTo>
                  <a:cubicBezTo>
                    <a:pt x="0" y="4055"/>
                    <a:pt x="1174" y="5219"/>
                    <a:pt x="2614" y="5219"/>
                  </a:cubicBezTo>
                  <a:cubicBezTo>
                    <a:pt x="4055" y="5219"/>
                    <a:pt x="5219" y="4055"/>
                    <a:pt x="5219" y="2614"/>
                  </a:cubicBezTo>
                  <a:cubicBezTo>
                    <a:pt x="5219" y="1174"/>
                    <a:pt x="4055" y="0"/>
                    <a:pt x="261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3"/>
            <p:cNvSpPr/>
            <p:nvPr/>
          </p:nvSpPr>
          <p:spPr>
            <a:xfrm>
              <a:off x="3301959" y="2928641"/>
              <a:ext cx="21995" cy="56219"/>
            </a:xfrm>
            <a:custGeom>
              <a:rect b="b" l="l" r="r" t="t"/>
              <a:pathLst>
                <a:path extrusionOk="0" h="2147" w="840">
                  <a:moveTo>
                    <a:pt x="286" y="0"/>
                  </a:moveTo>
                  <a:cubicBezTo>
                    <a:pt x="0" y="0"/>
                    <a:pt x="0" y="429"/>
                    <a:pt x="286" y="429"/>
                  </a:cubicBezTo>
                  <a:lnTo>
                    <a:pt x="420" y="429"/>
                  </a:lnTo>
                  <a:lnTo>
                    <a:pt x="420" y="1937"/>
                  </a:lnTo>
                  <a:cubicBezTo>
                    <a:pt x="420" y="2051"/>
                    <a:pt x="506" y="2147"/>
                    <a:pt x="630" y="2147"/>
                  </a:cubicBezTo>
                  <a:cubicBezTo>
                    <a:pt x="744" y="2147"/>
                    <a:pt x="840" y="2061"/>
                    <a:pt x="840" y="1937"/>
                  </a:cubicBezTo>
                  <a:lnTo>
                    <a:pt x="840" y="210"/>
                  </a:lnTo>
                  <a:cubicBezTo>
                    <a:pt x="840" y="96"/>
                    <a:pt x="744" y="0"/>
                    <a:pt x="630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3301462" y="2976088"/>
              <a:ext cx="33988" cy="11286"/>
            </a:xfrm>
            <a:custGeom>
              <a:rect b="b" l="l" r="r" t="t"/>
              <a:pathLst>
                <a:path extrusionOk="0" h="431" w="1298">
                  <a:moveTo>
                    <a:pt x="277" y="1"/>
                  </a:moveTo>
                  <a:cubicBezTo>
                    <a:pt x="0" y="1"/>
                    <a:pt x="0" y="430"/>
                    <a:pt x="277" y="430"/>
                  </a:cubicBezTo>
                  <a:lnTo>
                    <a:pt x="1021" y="430"/>
                  </a:lnTo>
                  <a:cubicBezTo>
                    <a:pt x="1298" y="430"/>
                    <a:pt x="1298" y="1"/>
                    <a:pt x="1021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3"/>
            <p:cNvSpPr/>
            <p:nvPr/>
          </p:nvSpPr>
          <p:spPr>
            <a:xfrm>
              <a:off x="3304709" y="2910704"/>
              <a:ext cx="19246" cy="16706"/>
            </a:xfrm>
            <a:custGeom>
              <a:rect b="b" l="l" r="r" t="t"/>
              <a:pathLst>
                <a:path extrusionOk="0" h="638" w="735">
                  <a:moveTo>
                    <a:pt x="413" y="0"/>
                  </a:moveTo>
                  <a:cubicBezTo>
                    <a:pt x="335" y="0"/>
                    <a:pt x="255" y="29"/>
                    <a:pt x="191" y="94"/>
                  </a:cubicBezTo>
                  <a:cubicBezTo>
                    <a:pt x="0" y="294"/>
                    <a:pt x="134" y="637"/>
                    <a:pt x="420" y="637"/>
                  </a:cubicBezTo>
                  <a:cubicBezTo>
                    <a:pt x="592" y="637"/>
                    <a:pt x="735" y="494"/>
                    <a:pt x="735" y="323"/>
                  </a:cubicBezTo>
                  <a:cubicBezTo>
                    <a:pt x="735" y="129"/>
                    <a:pt x="577" y="0"/>
                    <a:pt x="413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2" name="Google Shape;2112;p43"/>
          <p:cNvGrpSpPr/>
          <p:nvPr/>
        </p:nvGrpSpPr>
        <p:grpSpPr>
          <a:xfrm>
            <a:off x="4828771" y="3431130"/>
            <a:ext cx="401207" cy="214036"/>
            <a:chOff x="3934196" y="2484805"/>
            <a:chExt cx="401207" cy="214036"/>
          </a:xfrm>
        </p:grpSpPr>
        <p:sp>
          <p:nvSpPr>
            <p:cNvPr id="2113" name="Google Shape;2113;p43"/>
            <p:cNvSpPr/>
            <p:nvPr/>
          </p:nvSpPr>
          <p:spPr>
            <a:xfrm>
              <a:off x="4120555" y="2484805"/>
              <a:ext cx="214848" cy="214036"/>
            </a:xfrm>
            <a:custGeom>
              <a:rect b="b" l="l" r="r" t="t"/>
              <a:pathLst>
                <a:path extrusionOk="0" h="8174" w="8205">
                  <a:moveTo>
                    <a:pt x="4063" y="0"/>
                  </a:moveTo>
                  <a:cubicBezTo>
                    <a:pt x="3028" y="0"/>
                    <a:pt x="1999" y="432"/>
                    <a:pt x="1269" y="1276"/>
                  </a:cubicBezTo>
                  <a:cubicBezTo>
                    <a:pt x="1222" y="1333"/>
                    <a:pt x="1165" y="1391"/>
                    <a:pt x="1117" y="1448"/>
                  </a:cubicBezTo>
                  <a:cubicBezTo>
                    <a:pt x="1088" y="1486"/>
                    <a:pt x="1069" y="1515"/>
                    <a:pt x="1041" y="1543"/>
                  </a:cubicBezTo>
                  <a:cubicBezTo>
                    <a:pt x="67" y="2802"/>
                    <a:pt x="1" y="4548"/>
                    <a:pt x="888" y="5874"/>
                  </a:cubicBezTo>
                  <a:cubicBezTo>
                    <a:pt x="936" y="5951"/>
                    <a:pt x="993" y="6017"/>
                    <a:pt x="1041" y="6084"/>
                  </a:cubicBezTo>
                  <a:cubicBezTo>
                    <a:pt x="1069" y="6122"/>
                    <a:pt x="1088" y="6151"/>
                    <a:pt x="1117" y="6189"/>
                  </a:cubicBezTo>
                  <a:cubicBezTo>
                    <a:pt x="1155" y="6227"/>
                    <a:pt x="1193" y="6275"/>
                    <a:pt x="1241" y="6323"/>
                  </a:cubicBezTo>
                  <a:cubicBezTo>
                    <a:pt x="1951" y="7098"/>
                    <a:pt x="2948" y="7522"/>
                    <a:pt x="3971" y="7522"/>
                  </a:cubicBezTo>
                  <a:cubicBezTo>
                    <a:pt x="4308" y="7522"/>
                    <a:pt x="4647" y="7476"/>
                    <a:pt x="4981" y="7382"/>
                  </a:cubicBezTo>
                  <a:lnTo>
                    <a:pt x="6631" y="8154"/>
                  </a:lnTo>
                  <a:cubicBezTo>
                    <a:pt x="6661" y="8168"/>
                    <a:pt x="6692" y="8174"/>
                    <a:pt x="6723" y="8174"/>
                  </a:cubicBezTo>
                  <a:cubicBezTo>
                    <a:pt x="6845" y="8174"/>
                    <a:pt x="6953" y="8074"/>
                    <a:pt x="6946" y="7944"/>
                  </a:cubicBezTo>
                  <a:lnTo>
                    <a:pt x="6860" y="6122"/>
                  </a:lnTo>
                  <a:lnTo>
                    <a:pt x="6869" y="6122"/>
                  </a:lnTo>
                  <a:cubicBezTo>
                    <a:pt x="8205" y="4577"/>
                    <a:pt x="8033" y="2240"/>
                    <a:pt x="6488" y="904"/>
                  </a:cubicBezTo>
                  <a:cubicBezTo>
                    <a:pt x="5787" y="298"/>
                    <a:pt x="4922" y="0"/>
                    <a:pt x="406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4120555" y="2522695"/>
              <a:ext cx="54727" cy="124195"/>
            </a:xfrm>
            <a:custGeom>
              <a:rect b="b" l="l" r="r" t="t"/>
              <a:pathLst>
                <a:path extrusionOk="0" h="4743" w="2090">
                  <a:moveTo>
                    <a:pt x="1117" y="1"/>
                  </a:moveTo>
                  <a:cubicBezTo>
                    <a:pt x="1088" y="39"/>
                    <a:pt x="1060" y="68"/>
                    <a:pt x="1041" y="96"/>
                  </a:cubicBezTo>
                  <a:cubicBezTo>
                    <a:pt x="58" y="1355"/>
                    <a:pt x="1" y="3101"/>
                    <a:pt x="888" y="4427"/>
                  </a:cubicBezTo>
                  <a:cubicBezTo>
                    <a:pt x="936" y="4504"/>
                    <a:pt x="983" y="4570"/>
                    <a:pt x="1041" y="4637"/>
                  </a:cubicBezTo>
                  <a:cubicBezTo>
                    <a:pt x="1060" y="4675"/>
                    <a:pt x="1088" y="4704"/>
                    <a:pt x="1117" y="4742"/>
                  </a:cubicBezTo>
                  <a:lnTo>
                    <a:pt x="1136" y="4704"/>
                  </a:lnTo>
                  <a:cubicBezTo>
                    <a:pt x="2090" y="3283"/>
                    <a:pt x="2080" y="1422"/>
                    <a:pt x="1117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3934196" y="2488131"/>
              <a:ext cx="248548" cy="210475"/>
            </a:xfrm>
            <a:custGeom>
              <a:rect b="b" l="l" r="r" t="t"/>
              <a:pathLst>
                <a:path extrusionOk="0" h="8038" w="9492">
                  <a:moveTo>
                    <a:pt x="4789" y="1"/>
                  </a:moveTo>
                  <a:cubicBezTo>
                    <a:pt x="4736" y="1"/>
                    <a:pt x="4682" y="2"/>
                    <a:pt x="4628" y="4"/>
                  </a:cubicBezTo>
                  <a:cubicBezTo>
                    <a:pt x="1604" y="128"/>
                    <a:pt x="1" y="3620"/>
                    <a:pt x="1871" y="5986"/>
                  </a:cubicBezTo>
                  <a:lnTo>
                    <a:pt x="1785" y="7808"/>
                  </a:lnTo>
                  <a:cubicBezTo>
                    <a:pt x="1777" y="7938"/>
                    <a:pt x="1886" y="8037"/>
                    <a:pt x="2008" y="8037"/>
                  </a:cubicBezTo>
                  <a:cubicBezTo>
                    <a:pt x="2038" y="8037"/>
                    <a:pt x="2069" y="8031"/>
                    <a:pt x="2100" y="8018"/>
                  </a:cubicBezTo>
                  <a:lnTo>
                    <a:pt x="3750" y="7245"/>
                  </a:lnTo>
                  <a:cubicBezTo>
                    <a:pt x="4087" y="7341"/>
                    <a:pt x="4429" y="7387"/>
                    <a:pt x="4768" y="7387"/>
                  </a:cubicBezTo>
                  <a:cubicBezTo>
                    <a:pt x="5982" y="7387"/>
                    <a:pt x="7149" y="6792"/>
                    <a:pt x="7843" y="5747"/>
                  </a:cubicBezTo>
                  <a:cubicBezTo>
                    <a:pt x="9491" y="3284"/>
                    <a:pt x="7709" y="1"/>
                    <a:pt x="4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3"/>
            <p:cNvSpPr/>
            <p:nvPr/>
          </p:nvSpPr>
          <p:spPr>
            <a:xfrm>
              <a:off x="4005393" y="2538353"/>
              <a:ext cx="104269" cy="97618"/>
            </a:xfrm>
            <a:custGeom>
              <a:rect b="b" l="l" r="r" t="t"/>
              <a:pathLst>
                <a:path extrusionOk="0" h="3728" w="3982">
                  <a:moveTo>
                    <a:pt x="1946" y="403"/>
                  </a:moveTo>
                  <a:cubicBezTo>
                    <a:pt x="2950" y="403"/>
                    <a:pt x="3717" y="1597"/>
                    <a:pt x="3025" y="2551"/>
                  </a:cubicBezTo>
                  <a:lnTo>
                    <a:pt x="2090" y="1616"/>
                  </a:lnTo>
                  <a:cubicBezTo>
                    <a:pt x="2041" y="1557"/>
                    <a:pt x="1983" y="1533"/>
                    <a:pt x="1928" y="1533"/>
                  </a:cubicBezTo>
                  <a:cubicBezTo>
                    <a:pt x="1760" y="1533"/>
                    <a:pt x="1614" y="1758"/>
                    <a:pt x="1794" y="1902"/>
                  </a:cubicBezTo>
                  <a:lnTo>
                    <a:pt x="2729" y="2847"/>
                  </a:lnTo>
                  <a:cubicBezTo>
                    <a:pt x="2500" y="3009"/>
                    <a:pt x="2224" y="3104"/>
                    <a:pt x="1937" y="3104"/>
                  </a:cubicBezTo>
                  <a:cubicBezTo>
                    <a:pt x="525" y="3104"/>
                    <a:pt x="68" y="1206"/>
                    <a:pt x="1327" y="557"/>
                  </a:cubicBezTo>
                  <a:cubicBezTo>
                    <a:pt x="1536" y="451"/>
                    <a:pt x="1746" y="403"/>
                    <a:pt x="1946" y="403"/>
                  </a:cubicBezTo>
                  <a:close/>
                  <a:moveTo>
                    <a:pt x="1948" y="0"/>
                  </a:moveTo>
                  <a:cubicBezTo>
                    <a:pt x="1494" y="0"/>
                    <a:pt x="1041" y="175"/>
                    <a:pt x="697" y="519"/>
                  </a:cubicBezTo>
                  <a:cubicBezTo>
                    <a:pt x="39" y="1177"/>
                    <a:pt x="1" y="2227"/>
                    <a:pt x="621" y="2923"/>
                  </a:cubicBezTo>
                  <a:cubicBezTo>
                    <a:pt x="969" y="3314"/>
                    <a:pt x="1456" y="3516"/>
                    <a:pt x="1945" y="3516"/>
                  </a:cubicBezTo>
                  <a:cubicBezTo>
                    <a:pt x="2325" y="3516"/>
                    <a:pt x="2707" y="3393"/>
                    <a:pt x="3025" y="3142"/>
                  </a:cubicBezTo>
                  <a:lnTo>
                    <a:pt x="3569" y="3677"/>
                  </a:lnTo>
                  <a:cubicBezTo>
                    <a:pt x="3611" y="3713"/>
                    <a:pt x="3656" y="3728"/>
                    <a:pt x="3700" y="3728"/>
                  </a:cubicBezTo>
                  <a:cubicBezTo>
                    <a:pt x="3853" y="3728"/>
                    <a:pt x="3981" y="3537"/>
                    <a:pt x="3855" y="3381"/>
                  </a:cubicBezTo>
                  <a:lnTo>
                    <a:pt x="3321" y="2847"/>
                  </a:lnTo>
                  <a:cubicBezTo>
                    <a:pt x="3893" y="2112"/>
                    <a:pt x="3807" y="1063"/>
                    <a:pt x="3111" y="443"/>
                  </a:cubicBezTo>
                  <a:cubicBezTo>
                    <a:pt x="2778" y="146"/>
                    <a:pt x="2363" y="0"/>
                    <a:pt x="1948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3"/>
            <p:cNvSpPr/>
            <p:nvPr/>
          </p:nvSpPr>
          <p:spPr>
            <a:xfrm>
              <a:off x="4182849" y="2537070"/>
              <a:ext cx="81174" cy="92381"/>
            </a:xfrm>
            <a:custGeom>
              <a:rect b="b" l="l" r="r" t="t"/>
              <a:pathLst>
                <a:path extrusionOk="0" h="3528" w="3100">
                  <a:moveTo>
                    <a:pt x="1571" y="749"/>
                  </a:moveTo>
                  <a:lnTo>
                    <a:pt x="2039" y="1865"/>
                  </a:lnTo>
                  <a:lnTo>
                    <a:pt x="1104" y="1865"/>
                  </a:lnTo>
                  <a:lnTo>
                    <a:pt x="1571" y="749"/>
                  </a:lnTo>
                  <a:close/>
                  <a:moveTo>
                    <a:pt x="1568" y="0"/>
                  </a:moveTo>
                  <a:cubicBezTo>
                    <a:pt x="1490" y="0"/>
                    <a:pt x="1414" y="43"/>
                    <a:pt x="1380" y="129"/>
                  </a:cubicBezTo>
                  <a:lnTo>
                    <a:pt x="608" y="1989"/>
                  </a:lnTo>
                  <a:lnTo>
                    <a:pt x="93" y="3220"/>
                  </a:lnTo>
                  <a:cubicBezTo>
                    <a:pt x="1" y="3391"/>
                    <a:pt x="144" y="3527"/>
                    <a:pt x="284" y="3527"/>
                  </a:cubicBezTo>
                  <a:cubicBezTo>
                    <a:pt x="363" y="3527"/>
                    <a:pt x="440" y="3485"/>
                    <a:pt x="474" y="3382"/>
                  </a:cubicBezTo>
                  <a:lnTo>
                    <a:pt x="932" y="2276"/>
                  </a:lnTo>
                  <a:lnTo>
                    <a:pt x="2210" y="2276"/>
                  </a:lnTo>
                  <a:lnTo>
                    <a:pt x="2668" y="3382"/>
                  </a:lnTo>
                  <a:cubicBezTo>
                    <a:pt x="2712" y="3460"/>
                    <a:pt x="2782" y="3493"/>
                    <a:pt x="2851" y="3493"/>
                  </a:cubicBezTo>
                  <a:cubicBezTo>
                    <a:pt x="2977" y="3493"/>
                    <a:pt x="3099" y="3381"/>
                    <a:pt x="3050" y="3220"/>
                  </a:cubicBezTo>
                  <a:lnTo>
                    <a:pt x="2535" y="1989"/>
                  </a:lnTo>
                  <a:lnTo>
                    <a:pt x="1762" y="129"/>
                  </a:lnTo>
                  <a:cubicBezTo>
                    <a:pt x="1724" y="43"/>
                    <a:pt x="1645" y="0"/>
                    <a:pt x="156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4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23" name="Google Shape;2123;p44"/>
          <p:cNvSpPr txBox="1"/>
          <p:nvPr>
            <p:ph idx="8" type="subTitle"/>
          </p:nvPr>
        </p:nvSpPr>
        <p:spPr>
          <a:xfrm>
            <a:off x="1462321" y="1544975"/>
            <a:ext cx="6587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2A47"/>
                </a:solidFill>
              </a:rPr>
              <a:t>This project aims to bridge the communication gap between the deaf and hard-of-hearing community and the hearing community by developing a wearable glove that translates sign language into text and speech in real-time. </a:t>
            </a:r>
            <a:endParaRPr sz="1600">
              <a:solidFill>
                <a:srgbClr val="0E2A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2A47"/>
                </a:solidFill>
              </a:rPr>
              <a:t>This device has the potential to revolutionize communication and improve integration of the deaf and hard-of-hearing community in society.</a:t>
            </a:r>
            <a:endParaRPr sz="160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5"/>
          <p:cNvSpPr/>
          <p:nvPr/>
        </p:nvSpPr>
        <p:spPr>
          <a:xfrm>
            <a:off x="0" y="429080"/>
            <a:ext cx="6206400" cy="10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45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2130" name="Google Shape;2130;p45"/>
          <p:cNvGrpSpPr/>
          <p:nvPr/>
        </p:nvGrpSpPr>
        <p:grpSpPr>
          <a:xfrm>
            <a:off x="7667993" y="3122764"/>
            <a:ext cx="3128310" cy="3388330"/>
            <a:chOff x="7667993" y="3122764"/>
            <a:chExt cx="3128310" cy="3388330"/>
          </a:xfrm>
        </p:grpSpPr>
        <p:sp>
          <p:nvSpPr>
            <p:cNvPr id="2131" name="Google Shape;2131;p45"/>
            <p:cNvSpPr/>
            <p:nvPr/>
          </p:nvSpPr>
          <p:spPr>
            <a:xfrm flipH="1" rot="-5400000">
              <a:off x="7145125" y="364563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2" name="Google Shape;2132;p45"/>
            <p:cNvGrpSpPr/>
            <p:nvPr/>
          </p:nvGrpSpPr>
          <p:grpSpPr>
            <a:xfrm rot="10800000">
              <a:off x="8421626" y="4008544"/>
              <a:ext cx="2374678" cy="2502550"/>
              <a:chOff x="2011428" y="602777"/>
              <a:chExt cx="774292" cy="815987"/>
            </a:xfrm>
          </p:grpSpPr>
          <p:sp>
            <p:nvSpPr>
              <p:cNvPr id="2133" name="Google Shape;2133;p45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39" name="Google Shape;2139;p45"/>
          <p:cNvGrpSpPr/>
          <p:nvPr/>
        </p:nvGrpSpPr>
        <p:grpSpPr>
          <a:xfrm>
            <a:off x="-1140837" y="-1836406"/>
            <a:ext cx="4639853" cy="3002612"/>
            <a:chOff x="-1140837" y="-1836406"/>
            <a:chExt cx="4639853" cy="3002612"/>
          </a:xfrm>
        </p:grpSpPr>
        <p:sp>
          <p:nvSpPr>
            <p:cNvPr id="2140" name="Google Shape;2140;p45"/>
            <p:cNvSpPr/>
            <p:nvPr/>
          </p:nvSpPr>
          <p:spPr>
            <a:xfrm>
              <a:off x="-1140837" y="-341056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1" name="Google Shape;2141;p45"/>
            <p:cNvGrpSpPr/>
            <p:nvPr/>
          </p:nvGrpSpPr>
          <p:grpSpPr>
            <a:xfrm rot="5400000">
              <a:off x="662742" y="-2296784"/>
              <a:ext cx="2375896" cy="3296652"/>
              <a:chOff x="2132995" y="960308"/>
              <a:chExt cx="496177" cy="688438"/>
            </a:xfrm>
          </p:grpSpPr>
          <p:sp>
            <p:nvSpPr>
              <p:cNvPr id="2142" name="Google Shape;2142;p45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45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45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45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45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7" name="Google Shape;2147;p45"/>
          <p:cNvSpPr/>
          <p:nvPr/>
        </p:nvSpPr>
        <p:spPr>
          <a:xfrm>
            <a:off x="2554971" y="2009724"/>
            <a:ext cx="4030200" cy="1951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8" name="Google Shape;2148;p45"/>
          <p:cNvGrpSpPr/>
          <p:nvPr/>
        </p:nvGrpSpPr>
        <p:grpSpPr>
          <a:xfrm>
            <a:off x="2541243" y="4006948"/>
            <a:ext cx="4057167" cy="55368"/>
            <a:chOff x="819025" y="3822075"/>
            <a:chExt cx="891450" cy="25125"/>
          </a:xfrm>
        </p:grpSpPr>
        <p:sp>
          <p:nvSpPr>
            <p:cNvPr id="2149" name="Google Shape;2149;p45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6" name="Google Shape;21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371" y="2223259"/>
            <a:ext cx="3832425" cy="156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EED"/>
        </a:solid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46"/>
          <p:cNvSpPr txBox="1"/>
          <p:nvPr/>
        </p:nvSpPr>
        <p:spPr>
          <a:xfrm>
            <a:off x="1610566" y="240287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Kishan Kumar Alok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||2005807||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2" name="Google Shape;2162;p46">
            <a:hlinkClick r:id="rId3"/>
          </p:cNvPr>
          <p:cNvSpPr txBox="1"/>
          <p:nvPr/>
        </p:nvSpPr>
        <p:spPr>
          <a:xfrm>
            <a:off x="3233919" y="240287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Sohini Joarder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||20051108||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3" name="Google Shape;2163;p46"/>
          <p:cNvSpPr txBox="1"/>
          <p:nvPr/>
        </p:nvSpPr>
        <p:spPr>
          <a:xfrm>
            <a:off x="4857279" y="242237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Shreya 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Ved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||2005829||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4" name="Google Shape;2164;p46"/>
          <p:cNvSpPr txBox="1"/>
          <p:nvPr/>
        </p:nvSpPr>
        <p:spPr>
          <a:xfrm>
            <a:off x="6492788" y="242237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Keshav Dokania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||2005520||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5" name="Google Shape;2165;p46"/>
          <p:cNvSpPr txBox="1"/>
          <p:nvPr>
            <p:ph type="title"/>
          </p:nvPr>
        </p:nvSpPr>
        <p:spPr>
          <a:xfrm>
            <a:off x="1048350" y="4762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536"/>
                </a:solidFill>
                <a:latin typeface="Roboto Black"/>
                <a:ea typeface="Roboto Black"/>
                <a:cs typeface="Roboto Black"/>
                <a:sym typeface="Roboto Black"/>
              </a:rPr>
              <a:t>Individual Contribution</a:t>
            </a:r>
            <a:endParaRPr>
              <a:solidFill>
                <a:srgbClr val="3835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166" name="Google Shape;2166;p46"/>
          <p:cNvGrpSpPr/>
          <p:nvPr/>
        </p:nvGrpSpPr>
        <p:grpSpPr>
          <a:xfrm>
            <a:off x="10" y="2930536"/>
            <a:ext cx="2099804" cy="2212956"/>
            <a:chOff x="2184690" y="256708"/>
            <a:chExt cx="774292" cy="815987"/>
          </a:xfrm>
        </p:grpSpPr>
        <p:sp>
          <p:nvSpPr>
            <p:cNvPr id="2167" name="Google Shape;2167;p46"/>
            <p:cNvSpPr/>
            <p:nvPr/>
          </p:nvSpPr>
          <p:spPr>
            <a:xfrm>
              <a:off x="2203323" y="351514"/>
              <a:ext cx="15573" cy="108826"/>
            </a:xfrm>
            <a:custGeom>
              <a:rect b="b" l="l" r="r" t="t"/>
              <a:pathLst>
                <a:path extrusionOk="0" h="2383" w="341">
                  <a:moveTo>
                    <a:pt x="0" y="0"/>
                  </a:moveTo>
                  <a:lnTo>
                    <a:pt x="0" y="1191"/>
                  </a:lnTo>
                  <a:lnTo>
                    <a:pt x="0" y="2382"/>
                  </a:lnTo>
                  <a:lnTo>
                    <a:pt x="341" y="2042"/>
                  </a:lnTo>
                  <a:lnTo>
                    <a:pt x="341" y="1191"/>
                  </a:lnTo>
                  <a:lnTo>
                    <a:pt x="341" y="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2736354" y="855775"/>
              <a:ext cx="77315" cy="76950"/>
            </a:xfrm>
            <a:custGeom>
              <a:rect b="b" l="l" r="r" t="t"/>
              <a:pathLst>
                <a:path extrusionOk="0" h="1685" w="1693">
                  <a:moveTo>
                    <a:pt x="0" y="1"/>
                  </a:moveTo>
                  <a:lnTo>
                    <a:pt x="0" y="477"/>
                  </a:lnTo>
                  <a:lnTo>
                    <a:pt x="604" y="1081"/>
                  </a:lnTo>
                  <a:lnTo>
                    <a:pt x="1208" y="1685"/>
                  </a:lnTo>
                  <a:lnTo>
                    <a:pt x="1693" y="1685"/>
                  </a:lnTo>
                  <a:lnTo>
                    <a:pt x="842" y="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2922038" y="1040682"/>
              <a:ext cx="36945" cy="32013"/>
            </a:xfrm>
            <a:custGeom>
              <a:rect b="b" l="l" r="r" t="t"/>
              <a:pathLst>
                <a:path extrusionOk="0" h="701" w="809">
                  <a:moveTo>
                    <a:pt x="343" y="186"/>
                  </a:moveTo>
                  <a:cubicBezTo>
                    <a:pt x="384" y="186"/>
                    <a:pt x="426" y="203"/>
                    <a:pt x="460" y="239"/>
                  </a:cubicBezTo>
                  <a:cubicBezTo>
                    <a:pt x="562" y="341"/>
                    <a:pt x="494" y="520"/>
                    <a:pt x="349" y="520"/>
                  </a:cubicBezTo>
                  <a:cubicBezTo>
                    <a:pt x="256" y="520"/>
                    <a:pt x="179" y="443"/>
                    <a:pt x="179" y="350"/>
                  </a:cubicBezTo>
                  <a:cubicBezTo>
                    <a:pt x="179" y="253"/>
                    <a:pt x="259" y="186"/>
                    <a:pt x="343" y="186"/>
                  </a:cubicBezTo>
                  <a:close/>
                  <a:moveTo>
                    <a:pt x="349" y="1"/>
                  </a:moveTo>
                  <a:cubicBezTo>
                    <a:pt x="154" y="1"/>
                    <a:pt x="0" y="162"/>
                    <a:pt x="0" y="350"/>
                  </a:cubicBezTo>
                  <a:cubicBezTo>
                    <a:pt x="0" y="562"/>
                    <a:pt x="171" y="701"/>
                    <a:pt x="347" y="701"/>
                  </a:cubicBezTo>
                  <a:cubicBezTo>
                    <a:pt x="432" y="701"/>
                    <a:pt x="518" y="668"/>
                    <a:pt x="587" y="596"/>
                  </a:cubicBezTo>
                  <a:cubicBezTo>
                    <a:pt x="809" y="384"/>
                    <a:pt x="655" y="1"/>
                    <a:pt x="349" y="1"/>
                  </a:cubicBez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2184690" y="256708"/>
              <a:ext cx="37310" cy="32013"/>
            </a:xfrm>
            <a:custGeom>
              <a:rect b="b" l="l" r="r" t="t"/>
              <a:pathLst>
                <a:path extrusionOk="0" h="701" w="817">
                  <a:moveTo>
                    <a:pt x="356" y="184"/>
                  </a:moveTo>
                  <a:cubicBezTo>
                    <a:pt x="396" y="184"/>
                    <a:pt x="436" y="198"/>
                    <a:pt x="468" y="230"/>
                  </a:cubicBezTo>
                  <a:cubicBezTo>
                    <a:pt x="570" y="333"/>
                    <a:pt x="502" y="511"/>
                    <a:pt x="349" y="511"/>
                  </a:cubicBezTo>
                  <a:cubicBezTo>
                    <a:pt x="264" y="511"/>
                    <a:pt x="187" y="443"/>
                    <a:pt x="187" y="350"/>
                  </a:cubicBezTo>
                  <a:cubicBezTo>
                    <a:pt x="187" y="251"/>
                    <a:pt x="271" y="184"/>
                    <a:pt x="356" y="184"/>
                  </a:cubicBezTo>
                  <a:close/>
                  <a:moveTo>
                    <a:pt x="349" y="1"/>
                  </a:moveTo>
                  <a:cubicBezTo>
                    <a:pt x="162" y="1"/>
                    <a:pt x="0" y="162"/>
                    <a:pt x="0" y="350"/>
                  </a:cubicBezTo>
                  <a:cubicBezTo>
                    <a:pt x="0" y="562"/>
                    <a:pt x="174" y="701"/>
                    <a:pt x="353" y="701"/>
                  </a:cubicBezTo>
                  <a:cubicBezTo>
                    <a:pt x="439" y="701"/>
                    <a:pt x="526" y="668"/>
                    <a:pt x="596" y="596"/>
                  </a:cubicBezTo>
                  <a:cubicBezTo>
                    <a:pt x="817" y="375"/>
                    <a:pt x="664" y="1"/>
                    <a:pt x="349" y="1"/>
                  </a:cubicBez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2196701" y="284292"/>
              <a:ext cx="737439" cy="767351"/>
            </a:xfrm>
            <a:custGeom>
              <a:rect b="b" l="l" r="r" t="t"/>
              <a:pathLst>
                <a:path extrusionOk="0" h="16803" w="16148">
                  <a:moveTo>
                    <a:pt x="1" y="1"/>
                  </a:moveTo>
                  <a:lnTo>
                    <a:pt x="1" y="4620"/>
                  </a:lnTo>
                  <a:lnTo>
                    <a:pt x="7019" y="11638"/>
                  </a:lnTo>
                  <a:lnTo>
                    <a:pt x="7045" y="11664"/>
                  </a:lnTo>
                  <a:lnTo>
                    <a:pt x="10881" y="11664"/>
                  </a:lnTo>
                  <a:lnTo>
                    <a:pt x="16020" y="16802"/>
                  </a:lnTo>
                  <a:lnTo>
                    <a:pt x="16147" y="16674"/>
                  </a:lnTo>
                  <a:lnTo>
                    <a:pt x="10983" y="11502"/>
                  </a:lnTo>
                  <a:lnTo>
                    <a:pt x="10949" y="11477"/>
                  </a:lnTo>
                  <a:lnTo>
                    <a:pt x="7121" y="11477"/>
                  </a:lnTo>
                  <a:lnTo>
                    <a:pt x="180" y="454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2267805" y="562863"/>
              <a:ext cx="196644" cy="195822"/>
            </a:xfrm>
            <a:custGeom>
              <a:rect b="b" l="l" r="r" t="t"/>
              <a:pathLst>
                <a:path extrusionOk="0" h="4288" w="4306">
                  <a:moveTo>
                    <a:pt x="1" y="0"/>
                  </a:moveTo>
                  <a:lnTo>
                    <a:pt x="1" y="1923"/>
                  </a:lnTo>
                  <a:lnTo>
                    <a:pt x="2374" y="4288"/>
                  </a:lnTo>
                  <a:lnTo>
                    <a:pt x="4305" y="4288"/>
                  </a:lnTo>
                  <a:lnTo>
                    <a:pt x="4305" y="4211"/>
                  </a:lnTo>
                  <a:lnTo>
                    <a:pt x="2400" y="4211"/>
                  </a:lnTo>
                  <a:lnTo>
                    <a:pt x="77" y="188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3" name="Google Shape;2173;p46"/>
          <p:cNvGrpSpPr/>
          <p:nvPr/>
        </p:nvGrpSpPr>
        <p:grpSpPr>
          <a:xfrm>
            <a:off x="7619407" y="3"/>
            <a:ext cx="1524590" cy="2213018"/>
            <a:chOff x="8227025" y="1937275"/>
            <a:chExt cx="592350" cy="859825"/>
          </a:xfrm>
        </p:grpSpPr>
        <p:sp>
          <p:nvSpPr>
            <p:cNvPr id="2174" name="Google Shape;2174;p46"/>
            <p:cNvSpPr/>
            <p:nvPr/>
          </p:nvSpPr>
          <p:spPr>
            <a:xfrm>
              <a:off x="8701575" y="2257600"/>
              <a:ext cx="114100" cy="114100"/>
            </a:xfrm>
            <a:custGeom>
              <a:rect b="b" l="l" r="r" t="t"/>
              <a:pathLst>
                <a:path extrusionOk="0" h="4564" w="4564">
                  <a:moveTo>
                    <a:pt x="0" y="1"/>
                  </a:moveTo>
                  <a:lnTo>
                    <a:pt x="0" y="1302"/>
                  </a:lnTo>
                  <a:lnTo>
                    <a:pt x="1629" y="2931"/>
                  </a:lnTo>
                  <a:lnTo>
                    <a:pt x="3263" y="4564"/>
                  </a:lnTo>
                  <a:lnTo>
                    <a:pt x="4563" y="4564"/>
                  </a:lnTo>
                  <a:lnTo>
                    <a:pt x="2282" y="22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8776325" y="2769075"/>
              <a:ext cx="32750" cy="28025"/>
            </a:xfrm>
            <a:custGeom>
              <a:rect b="b" l="l" r="r" t="t"/>
              <a:pathLst>
                <a:path extrusionOk="0" h="1121" w="1310">
                  <a:moveTo>
                    <a:pt x="563" y="294"/>
                  </a:moveTo>
                  <a:cubicBezTo>
                    <a:pt x="628" y="294"/>
                    <a:pt x="695" y="318"/>
                    <a:pt x="749" y="372"/>
                  </a:cubicBezTo>
                  <a:cubicBezTo>
                    <a:pt x="913" y="536"/>
                    <a:pt x="797" y="821"/>
                    <a:pt x="561" y="821"/>
                  </a:cubicBezTo>
                  <a:cubicBezTo>
                    <a:pt x="417" y="821"/>
                    <a:pt x="297" y="704"/>
                    <a:pt x="297" y="560"/>
                  </a:cubicBezTo>
                  <a:cubicBezTo>
                    <a:pt x="297" y="400"/>
                    <a:pt x="427" y="294"/>
                    <a:pt x="563" y="294"/>
                  </a:cubicBezTo>
                  <a:close/>
                  <a:moveTo>
                    <a:pt x="561" y="0"/>
                  </a:moveTo>
                  <a:cubicBezTo>
                    <a:pt x="252" y="0"/>
                    <a:pt x="0" y="248"/>
                    <a:pt x="0" y="560"/>
                  </a:cubicBezTo>
                  <a:cubicBezTo>
                    <a:pt x="0" y="897"/>
                    <a:pt x="278" y="1121"/>
                    <a:pt x="566" y="1121"/>
                  </a:cubicBezTo>
                  <a:cubicBezTo>
                    <a:pt x="704" y="1121"/>
                    <a:pt x="843" y="1070"/>
                    <a:pt x="957" y="957"/>
                  </a:cubicBezTo>
                  <a:cubicBezTo>
                    <a:pt x="1309" y="600"/>
                    <a:pt x="1061" y="0"/>
                    <a:pt x="561" y="0"/>
                  </a:cubicBez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8227025" y="1937275"/>
              <a:ext cx="28050" cy="27950"/>
            </a:xfrm>
            <a:custGeom>
              <a:rect b="b" l="l" r="r" t="t"/>
              <a:pathLst>
                <a:path extrusionOk="0" h="1118" w="1122">
                  <a:moveTo>
                    <a:pt x="561" y="293"/>
                  </a:moveTo>
                  <a:cubicBezTo>
                    <a:pt x="705" y="293"/>
                    <a:pt x="825" y="413"/>
                    <a:pt x="825" y="557"/>
                  </a:cubicBezTo>
                  <a:cubicBezTo>
                    <a:pt x="825" y="705"/>
                    <a:pt x="705" y="821"/>
                    <a:pt x="561" y="821"/>
                  </a:cubicBezTo>
                  <a:cubicBezTo>
                    <a:pt x="417" y="821"/>
                    <a:pt x="297" y="705"/>
                    <a:pt x="297" y="557"/>
                  </a:cubicBezTo>
                  <a:cubicBezTo>
                    <a:pt x="297" y="413"/>
                    <a:pt x="417" y="293"/>
                    <a:pt x="561" y="293"/>
                  </a:cubicBezTo>
                  <a:close/>
                  <a:moveTo>
                    <a:pt x="554" y="1"/>
                  </a:moveTo>
                  <a:cubicBezTo>
                    <a:pt x="249" y="1"/>
                    <a:pt x="1" y="251"/>
                    <a:pt x="1" y="557"/>
                  </a:cubicBezTo>
                  <a:cubicBezTo>
                    <a:pt x="1" y="865"/>
                    <a:pt x="253" y="1117"/>
                    <a:pt x="561" y="1117"/>
                  </a:cubicBezTo>
                  <a:cubicBezTo>
                    <a:pt x="869" y="1117"/>
                    <a:pt x="1122" y="865"/>
                    <a:pt x="1122" y="557"/>
                  </a:cubicBezTo>
                  <a:cubicBezTo>
                    <a:pt x="1122" y="249"/>
                    <a:pt x="869" y="1"/>
                    <a:pt x="561" y="1"/>
                  </a:cubicBezTo>
                  <a:cubicBezTo>
                    <a:pt x="559" y="1"/>
                    <a:pt x="556" y="1"/>
                    <a:pt x="554" y="1"/>
                  </a:cubicBez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8246250" y="1955300"/>
              <a:ext cx="573125" cy="820100"/>
            </a:xfrm>
            <a:custGeom>
              <a:rect b="b" l="l" r="r" t="t"/>
              <a:pathLst>
                <a:path extrusionOk="0" h="32804" w="22925">
                  <a:moveTo>
                    <a:pt x="208" y="0"/>
                  </a:moveTo>
                  <a:lnTo>
                    <a:pt x="0" y="208"/>
                  </a:lnTo>
                  <a:lnTo>
                    <a:pt x="7878" y="8090"/>
                  </a:lnTo>
                  <a:lnTo>
                    <a:pt x="7922" y="8134"/>
                  </a:lnTo>
                  <a:lnTo>
                    <a:pt x="14170" y="8134"/>
                  </a:lnTo>
                  <a:lnTo>
                    <a:pt x="22628" y="16592"/>
                  </a:lnTo>
                  <a:lnTo>
                    <a:pt x="22628" y="19058"/>
                  </a:lnTo>
                  <a:lnTo>
                    <a:pt x="17385" y="24301"/>
                  </a:lnTo>
                  <a:lnTo>
                    <a:pt x="17385" y="28860"/>
                  </a:lnTo>
                  <a:lnTo>
                    <a:pt x="21323" y="32803"/>
                  </a:lnTo>
                  <a:lnTo>
                    <a:pt x="21532" y="32595"/>
                  </a:lnTo>
                  <a:lnTo>
                    <a:pt x="17681" y="28740"/>
                  </a:lnTo>
                  <a:lnTo>
                    <a:pt x="17681" y="24425"/>
                  </a:lnTo>
                  <a:lnTo>
                    <a:pt x="22925" y="19182"/>
                  </a:lnTo>
                  <a:lnTo>
                    <a:pt x="22925" y="16468"/>
                  </a:lnTo>
                  <a:lnTo>
                    <a:pt x="14334" y="7878"/>
                  </a:lnTo>
                  <a:lnTo>
                    <a:pt x="14290" y="7838"/>
                  </a:lnTo>
                  <a:lnTo>
                    <a:pt x="8046" y="7838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8511325" y="2153725"/>
              <a:ext cx="232200" cy="353875"/>
            </a:xfrm>
            <a:custGeom>
              <a:rect b="b" l="l" r="r" t="t"/>
              <a:pathLst>
                <a:path extrusionOk="0" h="14155" w="9288">
                  <a:moveTo>
                    <a:pt x="81" y="1"/>
                  </a:moveTo>
                  <a:lnTo>
                    <a:pt x="1" y="85"/>
                  </a:lnTo>
                  <a:lnTo>
                    <a:pt x="5209" y="5292"/>
                  </a:lnTo>
                  <a:lnTo>
                    <a:pt x="5209" y="10160"/>
                  </a:lnTo>
                  <a:lnTo>
                    <a:pt x="9203" y="14155"/>
                  </a:lnTo>
                  <a:lnTo>
                    <a:pt x="9287" y="14071"/>
                  </a:lnTo>
                  <a:lnTo>
                    <a:pt x="5325" y="10108"/>
                  </a:lnTo>
                  <a:lnTo>
                    <a:pt x="5325" y="5244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8683450" y="2443325"/>
              <a:ext cx="123625" cy="195175"/>
            </a:xfrm>
            <a:custGeom>
              <a:rect b="b" l="l" r="r" t="t"/>
              <a:pathLst>
                <a:path extrusionOk="0" h="7807" w="4945">
                  <a:moveTo>
                    <a:pt x="4824" y="1"/>
                  </a:moveTo>
                  <a:lnTo>
                    <a:pt x="4824" y="2899"/>
                  </a:lnTo>
                  <a:lnTo>
                    <a:pt x="1" y="7722"/>
                  </a:lnTo>
                  <a:lnTo>
                    <a:pt x="85" y="7806"/>
                  </a:lnTo>
                  <a:lnTo>
                    <a:pt x="4944" y="2951"/>
                  </a:lnTo>
                  <a:lnTo>
                    <a:pt x="4944" y="1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0" name="Google Shape;2180;p46"/>
          <p:cNvGrpSpPr/>
          <p:nvPr/>
        </p:nvGrpSpPr>
        <p:grpSpPr>
          <a:xfrm>
            <a:off x="1" y="3845234"/>
            <a:ext cx="735186" cy="1298268"/>
            <a:chOff x="6435363" y="2097900"/>
            <a:chExt cx="249300" cy="440225"/>
          </a:xfrm>
        </p:grpSpPr>
        <p:sp>
          <p:nvSpPr>
            <p:cNvPr id="2181" name="Google Shape;2181;p46"/>
            <p:cNvSpPr/>
            <p:nvPr/>
          </p:nvSpPr>
          <p:spPr>
            <a:xfrm>
              <a:off x="6476813" y="2158725"/>
              <a:ext cx="30525" cy="30550"/>
            </a:xfrm>
            <a:custGeom>
              <a:rect b="b" l="l" r="r" t="t"/>
              <a:pathLst>
                <a:path extrusionOk="0" h="1222" w="1221">
                  <a:moveTo>
                    <a:pt x="1053" y="1"/>
                  </a:moveTo>
                  <a:lnTo>
                    <a:pt x="0" y="1054"/>
                  </a:lnTo>
                  <a:lnTo>
                    <a:pt x="168" y="1222"/>
                  </a:lnTo>
                  <a:lnTo>
                    <a:pt x="1221" y="165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FC2E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6476713" y="2158625"/>
              <a:ext cx="30625" cy="30550"/>
            </a:xfrm>
            <a:custGeom>
              <a:rect b="b" l="l" r="r" t="t"/>
              <a:pathLst>
                <a:path extrusionOk="0" h="1222" w="1225">
                  <a:moveTo>
                    <a:pt x="168" y="1"/>
                  </a:moveTo>
                  <a:lnTo>
                    <a:pt x="0" y="169"/>
                  </a:lnTo>
                  <a:lnTo>
                    <a:pt x="1057" y="1222"/>
                  </a:lnTo>
                  <a:lnTo>
                    <a:pt x="1225" y="105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C2E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6511238" y="2216375"/>
              <a:ext cx="43850" cy="13825"/>
            </a:xfrm>
            <a:custGeom>
              <a:rect b="b" l="l" r="r" t="t"/>
              <a:pathLst>
                <a:path extrusionOk="0" h="553" w="1754">
                  <a:moveTo>
                    <a:pt x="1329" y="0"/>
                  </a:moveTo>
                  <a:lnTo>
                    <a:pt x="0" y="128"/>
                  </a:lnTo>
                  <a:lnTo>
                    <a:pt x="428" y="553"/>
                  </a:lnTo>
                  <a:lnTo>
                    <a:pt x="1753" y="42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24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6530838" y="2235975"/>
              <a:ext cx="43850" cy="13850"/>
            </a:xfrm>
            <a:custGeom>
              <a:rect b="b" l="l" r="r" t="t"/>
              <a:pathLst>
                <a:path extrusionOk="0" h="554" w="1754">
                  <a:moveTo>
                    <a:pt x="1326" y="1"/>
                  </a:moveTo>
                  <a:lnTo>
                    <a:pt x="1" y="125"/>
                  </a:lnTo>
                  <a:lnTo>
                    <a:pt x="425" y="553"/>
                  </a:lnTo>
                  <a:lnTo>
                    <a:pt x="1754" y="425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24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6550463" y="2255500"/>
              <a:ext cx="43750" cy="13825"/>
            </a:xfrm>
            <a:custGeom>
              <a:rect b="b" l="l" r="r" t="t"/>
              <a:pathLst>
                <a:path extrusionOk="0" h="553" w="1750">
                  <a:moveTo>
                    <a:pt x="1325" y="0"/>
                  </a:moveTo>
                  <a:lnTo>
                    <a:pt x="0" y="129"/>
                  </a:lnTo>
                  <a:lnTo>
                    <a:pt x="424" y="553"/>
                  </a:lnTo>
                  <a:lnTo>
                    <a:pt x="1749" y="429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24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6569963" y="2275125"/>
              <a:ext cx="43850" cy="13825"/>
            </a:xfrm>
            <a:custGeom>
              <a:rect b="b" l="l" r="r" t="t"/>
              <a:pathLst>
                <a:path extrusionOk="0" h="553" w="1754">
                  <a:moveTo>
                    <a:pt x="1330" y="0"/>
                  </a:moveTo>
                  <a:lnTo>
                    <a:pt x="1" y="124"/>
                  </a:lnTo>
                  <a:lnTo>
                    <a:pt x="429" y="552"/>
                  </a:lnTo>
                  <a:lnTo>
                    <a:pt x="1754" y="424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24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6589588" y="2294725"/>
              <a:ext cx="43850" cy="13825"/>
            </a:xfrm>
            <a:custGeom>
              <a:rect b="b" l="l" r="r" t="t"/>
              <a:pathLst>
                <a:path extrusionOk="0" h="553" w="1754">
                  <a:moveTo>
                    <a:pt x="1325" y="1"/>
                  </a:moveTo>
                  <a:lnTo>
                    <a:pt x="0" y="125"/>
                  </a:lnTo>
                  <a:lnTo>
                    <a:pt x="425" y="553"/>
                  </a:lnTo>
                  <a:lnTo>
                    <a:pt x="1754" y="425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24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6537638" y="2394300"/>
              <a:ext cx="57775" cy="57675"/>
            </a:xfrm>
            <a:custGeom>
              <a:rect b="b" l="l" r="r" t="t"/>
              <a:pathLst>
                <a:path extrusionOk="0" h="2307" w="2311">
                  <a:moveTo>
                    <a:pt x="321" y="0"/>
                  </a:moveTo>
                  <a:lnTo>
                    <a:pt x="1" y="317"/>
                  </a:lnTo>
                  <a:lnTo>
                    <a:pt x="1990" y="2306"/>
                  </a:lnTo>
                  <a:lnTo>
                    <a:pt x="2310" y="1986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C2E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6596988" y="2453550"/>
              <a:ext cx="32950" cy="32925"/>
            </a:xfrm>
            <a:custGeom>
              <a:rect b="b" l="l" r="r" t="t"/>
              <a:pathLst>
                <a:path extrusionOk="0" h="1317" w="1318">
                  <a:moveTo>
                    <a:pt x="321" y="0"/>
                  </a:moveTo>
                  <a:lnTo>
                    <a:pt x="1" y="320"/>
                  </a:lnTo>
                  <a:lnTo>
                    <a:pt x="997" y="1317"/>
                  </a:lnTo>
                  <a:lnTo>
                    <a:pt x="1317" y="997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C2E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6629213" y="2485750"/>
              <a:ext cx="16025" cy="16050"/>
            </a:xfrm>
            <a:custGeom>
              <a:rect b="b" l="l" r="r" t="t"/>
              <a:pathLst>
                <a:path extrusionOk="0" h="642" w="641">
                  <a:moveTo>
                    <a:pt x="321" y="1"/>
                  </a:moveTo>
                  <a:lnTo>
                    <a:pt x="0" y="321"/>
                  </a:lnTo>
                  <a:lnTo>
                    <a:pt x="321" y="641"/>
                  </a:lnTo>
                  <a:lnTo>
                    <a:pt x="641" y="32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FC2E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6435363" y="2097900"/>
              <a:ext cx="249300" cy="440225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648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2" name="Google Shape;2192;p46"/>
          <p:cNvSpPr txBox="1"/>
          <p:nvPr/>
        </p:nvSpPr>
        <p:spPr>
          <a:xfrm>
            <a:off x="1610575" y="3090125"/>
            <a:ext cx="1272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Machine Learning and Software Integration</a:t>
            </a:r>
            <a:endParaRPr b="1" sz="1700">
              <a:solidFill>
                <a:srgbClr val="980000"/>
              </a:solidFill>
            </a:endParaRPr>
          </a:p>
        </p:txBody>
      </p:sp>
      <p:sp>
        <p:nvSpPr>
          <p:cNvPr id="2193" name="Google Shape;2193;p46"/>
          <p:cNvSpPr txBox="1"/>
          <p:nvPr/>
        </p:nvSpPr>
        <p:spPr>
          <a:xfrm>
            <a:off x="3260625" y="3090125"/>
            <a:ext cx="121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Hardware circuitry and Application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2194" name="Google Shape;2194;p46"/>
          <p:cNvSpPr txBox="1"/>
          <p:nvPr/>
        </p:nvSpPr>
        <p:spPr>
          <a:xfrm>
            <a:off x="4890050" y="3090125"/>
            <a:ext cx="121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Testing and Validation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2195" name="Google Shape;2195;p46"/>
          <p:cNvSpPr txBox="1"/>
          <p:nvPr/>
        </p:nvSpPr>
        <p:spPr>
          <a:xfrm>
            <a:off x="6519475" y="3090125"/>
            <a:ext cx="121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Error </a:t>
            </a: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Handling</a:t>
            </a:r>
            <a:endParaRPr b="1"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7"/>
          <p:cNvSpPr txBox="1"/>
          <p:nvPr>
            <p:ph type="title"/>
          </p:nvPr>
        </p:nvSpPr>
        <p:spPr>
          <a:xfrm>
            <a:off x="2631150" y="1925250"/>
            <a:ext cx="38817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NOW OPEN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/>
          <p:nvPr>
            <p:ph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&gt;18,000,000</a:t>
            </a:r>
            <a:endParaRPr/>
          </a:p>
        </p:txBody>
      </p:sp>
      <p:sp>
        <p:nvSpPr>
          <p:cNvPr id="837" name="Google Shape;837;p30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with Hearing-Impairment in INDIA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1"/>
          <p:cNvSpPr txBox="1"/>
          <p:nvPr>
            <p:ph idx="1" type="subTitle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E2A47"/>
                </a:solidFill>
              </a:rPr>
              <a:t>This project proposes the development of a wearable glove that translates sign language into text and speech in real-time. The goal is to bridge the communication gap between the deaf and hard-of-hearing community and the hearing community, improving communication and integration.</a:t>
            </a:r>
            <a:endParaRPr sz="1200">
              <a:solidFill>
                <a:srgbClr val="0E2A47"/>
              </a:solidFill>
            </a:endParaRPr>
          </a:p>
        </p:txBody>
      </p:sp>
      <p:sp>
        <p:nvSpPr>
          <p:cNvPr id="843" name="Google Shape;843;p31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2"/>
          <p:cNvSpPr txBox="1"/>
          <p:nvPr>
            <p:ph type="title"/>
          </p:nvPr>
        </p:nvSpPr>
        <p:spPr>
          <a:xfrm>
            <a:off x="983925" y="44867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849" name="Google Shape;8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825" y="1828800"/>
            <a:ext cx="19050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2"/>
          <p:cNvSpPr/>
          <p:nvPr/>
        </p:nvSpPr>
        <p:spPr>
          <a:xfrm>
            <a:off x="6037999" y="1714850"/>
            <a:ext cx="1956600" cy="1839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32"/>
          <p:cNvGrpSpPr/>
          <p:nvPr/>
        </p:nvGrpSpPr>
        <p:grpSpPr>
          <a:xfrm>
            <a:off x="6031460" y="3591602"/>
            <a:ext cx="1969659" cy="52172"/>
            <a:chOff x="819025" y="3822075"/>
            <a:chExt cx="891450" cy="25125"/>
          </a:xfrm>
        </p:grpSpPr>
        <p:sp>
          <p:nvSpPr>
            <p:cNvPr id="852" name="Google Shape;852;p32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32"/>
          <p:cNvSpPr txBox="1"/>
          <p:nvPr>
            <p:ph idx="4294967295" type="subTitle"/>
          </p:nvPr>
        </p:nvSpPr>
        <p:spPr>
          <a:xfrm>
            <a:off x="983925" y="1686250"/>
            <a:ext cx="4451400" cy="19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communication gap between the deaf and hard-of-hearing community and the hearing community needs to be bridged.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/>
          <p:nvPr>
            <p:ph type="title"/>
          </p:nvPr>
        </p:nvSpPr>
        <p:spPr>
          <a:xfrm>
            <a:off x="945441" y="1064528"/>
            <a:ext cx="34425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65" name="Google Shape;865;p33"/>
          <p:cNvSpPr txBox="1"/>
          <p:nvPr>
            <p:ph idx="1" type="subTitle"/>
          </p:nvPr>
        </p:nvSpPr>
        <p:spPr>
          <a:xfrm>
            <a:off x="945450" y="2541999"/>
            <a:ext cx="3442500" cy="12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wearable glove that translates sign language into text and speech in real-time, can improve communication and integration of the deaf and hard-of-hearing community in society.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3"/>
          <p:cNvSpPr/>
          <p:nvPr/>
        </p:nvSpPr>
        <p:spPr>
          <a:xfrm>
            <a:off x="4984475" y="915125"/>
            <a:ext cx="3220800" cy="3588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33"/>
          <p:cNvGrpSpPr/>
          <p:nvPr/>
        </p:nvGrpSpPr>
        <p:grpSpPr>
          <a:xfrm>
            <a:off x="4905121" y="4567420"/>
            <a:ext cx="3300148" cy="107025"/>
            <a:chOff x="819025" y="3822075"/>
            <a:chExt cx="891450" cy="25125"/>
          </a:xfrm>
        </p:grpSpPr>
        <p:sp>
          <p:nvSpPr>
            <p:cNvPr id="868" name="Google Shape;868;p33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5" name="Google Shape;875;p33"/>
          <p:cNvPicPr preferRelativeResize="0"/>
          <p:nvPr/>
        </p:nvPicPr>
        <p:blipFill rotWithShape="1">
          <a:blip r:embed="rId3">
            <a:alphaModFix/>
          </a:blip>
          <a:srcRect b="0" l="0" r="3929" t="3975"/>
          <a:stretch/>
        </p:blipFill>
        <p:spPr>
          <a:xfrm>
            <a:off x="5208974" y="993325"/>
            <a:ext cx="2744824" cy="33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4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886" name="Google Shape;886;p35"/>
          <p:cNvSpPr/>
          <p:nvPr/>
        </p:nvSpPr>
        <p:spPr>
          <a:xfrm>
            <a:off x="4957374" y="1244775"/>
            <a:ext cx="1136100" cy="102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5"/>
          <p:cNvSpPr/>
          <p:nvPr/>
        </p:nvSpPr>
        <p:spPr>
          <a:xfrm>
            <a:off x="4957374" y="3253816"/>
            <a:ext cx="1136100" cy="102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5"/>
          <p:cNvSpPr/>
          <p:nvPr/>
        </p:nvSpPr>
        <p:spPr>
          <a:xfrm>
            <a:off x="2747475" y="1244775"/>
            <a:ext cx="1136100" cy="102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5"/>
          <p:cNvSpPr/>
          <p:nvPr/>
        </p:nvSpPr>
        <p:spPr>
          <a:xfrm>
            <a:off x="2747475" y="3253816"/>
            <a:ext cx="1136100" cy="1027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5"/>
          <p:cNvSpPr txBox="1"/>
          <p:nvPr>
            <p:ph idx="4294967295" type="subTitle"/>
          </p:nvPr>
        </p:nvSpPr>
        <p:spPr>
          <a:xfrm flipH="1">
            <a:off x="970325" y="1241075"/>
            <a:ext cx="1636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ESP32 WROOM DA</a:t>
            </a:r>
            <a:endParaRPr b="1" sz="16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91" name="Google Shape;891;p35"/>
          <p:cNvSpPr txBox="1"/>
          <p:nvPr>
            <p:ph idx="4294967295" type="subTitle"/>
          </p:nvPr>
        </p:nvSpPr>
        <p:spPr>
          <a:xfrm flipH="1">
            <a:off x="970336" y="1694647"/>
            <a:ext cx="16368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Microcontroller Unit</a:t>
            </a:r>
            <a:endParaRPr sz="1000"/>
          </a:p>
        </p:txBody>
      </p:sp>
      <p:sp>
        <p:nvSpPr>
          <p:cNvPr id="892" name="Google Shape;892;p35"/>
          <p:cNvSpPr txBox="1"/>
          <p:nvPr>
            <p:ph idx="4294967295" type="subTitle"/>
          </p:nvPr>
        </p:nvSpPr>
        <p:spPr>
          <a:xfrm flipH="1">
            <a:off x="970336" y="3319898"/>
            <a:ext cx="16368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MPU6050</a:t>
            </a:r>
            <a:endParaRPr b="1" sz="16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93" name="Google Shape;893;p35"/>
          <p:cNvSpPr txBox="1"/>
          <p:nvPr>
            <p:ph idx="4294967295" type="subTitle"/>
          </p:nvPr>
        </p:nvSpPr>
        <p:spPr>
          <a:xfrm flipH="1">
            <a:off x="970336" y="3703744"/>
            <a:ext cx="16368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Accelerometer &amp; Gyroscope Sensor</a:t>
            </a:r>
            <a:endParaRPr sz="1000"/>
          </a:p>
        </p:txBody>
      </p:sp>
      <p:sp>
        <p:nvSpPr>
          <p:cNvPr id="894" name="Google Shape;894;p35"/>
          <p:cNvSpPr txBox="1"/>
          <p:nvPr>
            <p:ph idx="4294967295" type="subTitle"/>
          </p:nvPr>
        </p:nvSpPr>
        <p:spPr>
          <a:xfrm flipH="1">
            <a:off x="6234025" y="1207775"/>
            <a:ext cx="1670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FLEX SENSOR</a:t>
            </a:r>
            <a:endParaRPr b="1" sz="16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95" name="Google Shape;895;p35"/>
          <p:cNvSpPr txBox="1"/>
          <p:nvPr>
            <p:ph idx="4294967295" type="subTitle"/>
          </p:nvPr>
        </p:nvSpPr>
        <p:spPr>
          <a:xfrm flipH="1">
            <a:off x="6234025" y="1663270"/>
            <a:ext cx="16704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2.2 Inch Flex Sensor for Bend Detection</a:t>
            </a:r>
            <a:endParaRPr sz="1000"/>
          </a:p>
        </p:txBody>
      </p:sp>
      <p:sp>
        <p:nvSpPr>
          <p:cNvPr id="896" name="Google Shape;896;p35"/>
          <p:cNvSpPr txBox="1"/>
          <p:nvPr>
            <p:ph idx="4294967295" type="subTitle"/>
          </p:nvPr>
        </p:nvSpPr>
        <p:spPr>
          <a:xfrm flipH="1">
            <a:off x="6233925" y="3249405"/>
            <a:ext cx="1670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RESISTOR</a:t>
            </a:r>
            <a:endParaRPr b="1" sz="16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97" name="Google Shape;897;p35"/>
          <p:cNvSpPr txBox="1"/>
          <p:nvPr>
            <p:ph idx="4294967295" type="subTitle"/>
          </p:nvPr>
        </p:nvSpPr>
        <p:spPr>
          <a:xfrm flipH="1">
            <a:off x="6234025" y="3704900"/>
            <a:ext cx="16704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47k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Ω </a:t>
            </a:r>
            <a:r>
              <a:rPr lang="en" sz="1000"/>
              <a:t>Shunt Resistor for Flex Sensor</a:t>
            </a:r>
            <a:endParaRPr sz="1000"/>
          </a:p>
        </p:txBody>
      </p:sp>
      <p:cxnSp>
        <p:nvCxnSpPr>
          <p:cNvPr id="898" name="Google Shape;898;p35"/>
          <p:cNvCxnSpPr>
            <a:stCxn id="888" idx="6"/>
            <a:endCxn id="886" idx="2"/>
          </p:cNvCxnSpPr>
          <p:nvPr/>
        </p:nvCxnSpPr>
        <p:spPr>
          <a:xfrm>
            <a:off x="3883575" y="1758675"/>
            <a:ext cx="107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35"/>
          <p:cNvCxnSpPr>
            <a:stCxn id="886" idx="4"/>
            <a:endCxn id="889" idx="0"/>
          </p:cNvCxnSpPr>
          <p:nvPr/>
        </p:nvCxnSpPr>
        <p:spPr>
          <a:xfrm flipH="1">
            <a:off x="3315624" y="2272575"/>
            <a:ext cx="2209800" cy="9813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35"/>
          <p:cNvCxnSpPr>
            <a:stCxn id="887" idx="2"/>
            <a:endCxn id="889" idx="6"/>
          </p:cNvCxnSpPr>
          <p:nvPr/>
        </p:nvCxnSpPr>
        <p:spPr>
          <a:xfrm rot="10800000">
            <a:off x="3883674" y="3767716"/>
            <a:ext cx="107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1" name="Google Shape;901;p35"/>
          <p:cNvPicPr preferRelativeResize="0"/>
          <p:nvPr/>
        </p:nvPicPr>
        <p:blipFill rotWithShape="1">
          <a:blip r:embed="rId3">
            <a:alphaModFix/>
          </a:blip>
          <a:srcRect b="12660" l="7250" r="7250" t="7160"/>
          <a:stretch/>
        </p:blipFill>
        <p:spPr>
          <a:xfrm>
            <a:off x="2851314" y="1331780"/>
            <a:ext cx="928415" cy="85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5"/>
          <p:cNvPicPr preferRelativeResize="0"/>
          <p:nvPr/>
        </p:nvPicPr>
        <p:blipFill rotWithShape="1">
          <a:blip r:embed="rId4">
            <a:alphaModFix/>
          </a:blip>
          <a:srcRect b="19026" l="12357" r="10837" t="17189"/>
          <a:stretch/>
        </p:blipFill>
        <p:spPr>
          <a:xfrm>
            <a:off x="5054641" y="1360642"/>
            <a:ext cx="928415" cy="75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5"/>
          <p:cNvPicPr preferRelativeResize="0"/>
          <p:nvPr/>
        </p:nvPicPr>
        <p:blipFill rotWithShape="1">
          <a:blip r:embed="rId5">
            <a:alphaModFix/>
          </a:blip>
          <a:srcRect b="14516" l="12225" r="7240" t="16943"/>
          <a:stretch/>
        </p:blipFill>
        <p:spPr>
          <a:xfrm>
            <a:off x="2893464" y="3415118"/>
            <a:ext cx="875098" cy="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5"/>
          <p:cNvPicPr preferRelativeResize="0"/>
          <p:nvPr/>
        </p:nvPicPr>
        <p:blipFill rotWithShape="1">
          <a:blip r:embed="rId6">
            <a:alphaModFix/>
          </a:blip>
          <a:srcRect b="22385" l="18761" r="20064" t="19934"/>
          <a:stretch/>
        </p:blipFill>
        <p:spPr>
          <a:xfrm>
            <a:off x="5184105" y="3459285"/>
            <a:ext cx="694364" cy="64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6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grpSp>
        <p:nvGrpSpPr>
          <p:cNvPr id="910" name="Google Shape;910;p36"/>
          <p:cNvGrpSpPr/>
          <p:nvPr/>
        </p:nvGrpSpPr>
        <p:grpSpPr>
          <a:xfrm>
            <a:off x="3443120" y="1651560"/>
            <a:ext cx="2257763" cy="1840370"/>
            <a:chOff x="732428" y="1198513"/>
            <a:chExt cx="845921" cy="690752"/>
          </a:xfrm>
        </p:grpSpPr>
        <p:grpSp>
          <p:nvGrpSpPr>
            <p:cNvPr id="911" name="Google Shape;911;p36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912" name="Google Shape;912;p36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6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36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915" name="Google Shape;915;p36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6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7" name="Google Shape;917;p36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918" name="Google Shape;918;p36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6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" name="Google Shape;920;p36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921" name="Google Shape;921;p36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6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3" name="Google Shape;923;p36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36"/>
          <p:cNvSpPr/>
          <p:nvPr/>
        </p:nvSpPr>
        <p:spPr>
          <a:xfrm>
            <a:off x="4184100" y="2155927"/>
            <a:ext cx="404903" cy="831657"/>
          </a:xfrm>
          <a:custGeom>
            <a:rect b="b" l="l" r="r" t="t"/>
            <a:pathLst>
              <a:path extrusionOk="0" h="19697" w="9076">
                <a:moveTo>
                  <a:pt x="7950" y="0"/>
                </a:moveTo>
                <a:cubicBezTo>
                  <a:pt x="7325" y="0"/>
                  <a:pt x="7031" y="353"/>
                  <a:pt x="6905" y="861"/>
                </a:cubicBezTo>
                <a:cubicBezTo>
                  <a:pt x="6789" y="843"/>
                  <a:pt x="6673" y="834"/>
                  <a:pt x="6560" y="834"/>
                </a:cubicBezTo>
                <a:cubicBezTo>
                  <a:pt x="5374" y="834"/>
                  <a:pt x="4369" y="1804"/>
                  <a:pt x="4378" y="3035"/>
                </a:cubicBezTo>
                <a:cubicBezTo>
                  <a:pt x="4378" y="3093"/>
                  <a:pt x="4384" y="3152"/>
                  <a:pt x="4388" y="3210"/>
                </a:cubicBezTo>
                <a:cubicBezTo>
                  <a:pt x="4095" y="3091"/>
                  <a:pt x="3789" y="3034"/>
                  <a:pt x="3486" y="3034"/>
                </a:cubicBezTo>
                <a:cubicBezTo>
                  <a:pt x="2814" y="3034"/>
                  <a:pt x="2155" y="3317"/>
                  <a:pt x="1689" y="3841"/>
                </a:cubicBezTo>
                <a:cubicBezTo>
                  <a:pt x="1013" y="4601"/>
                  <a:pt x="893" y="5704"/>
                  <a:pt x="1385" y="6594"/>
                </a:cubicBezTo>
                <a:cubicBezTo>
                  <a:pt x="0" y="7697"/>
                  <a:pt x="117" y="9839"/>
                  <a:pt x="1618" y="10780"/>
                </a:cubicBezTo>
                <a:cubicBezTo>
                  <a:pt x="664" y="11961"/>
                  <a:pt x="1036" y="13721"/>
                  <a:pt x="2388" y="14417"/>
                </a:cubicBezTo>
                <a:cubicBezTo>
                  <a:pt x="2375" y="14508"/>
                  <a:pt x="2372" y="14595"/>
                  <a:pt x="2372" y="14685"/>
                </a:cubicBezTo>
                <a:cubicBezTo>
                  <a:pt x="2372" y="15776"/>
                  <a:pt x="3106" y="16727"/>
                  <a:pt x="4161" y="17002"/>
                </a:cubicBezTo>
                <a:cubicBezTo>
                  <a:pt x="4473" y="17901"/>
                  <a:pt x="5317" y="18472"/>
                  <a:pt x="6226" y="18472"/>
                </a:cubicBezTo>
                <a:cubicBezTo>
                  <a:pt x="6429" y="18472"/>
                  <a:pt x="6635" y="18443"/>
                  <a:pt x="6840" y="18383"/>
                </a:cubicBezTo>
                <a:cubicBezTo>
                  <a:pt x="6888" y="19128"/>
                  <a:pt x="7157" y="19697"/>
                  <a:pt x="7953" y="19697"/>
                </a:cubicBezTo>
                <a:cubicBezTo>
                  <a:pt x="9074" y="19697"/>
                  <a:pt x="9059" y="18730"/>
                  <a:pt x="9075" y="18730"/>
                </a:cubicBezTo>
                <a:cubicBezTo>
                  <a:pt x="9075" y="18730"/>
                  <a:pt x="9075" y="18730"/>
                  <a:pt x="9075" y="18730"/>
                </a:cubicBezTo>
                <a:cubicBezTo>
                  <a:pt x="9072" y="18726"/>
                  <a:pt x="9046" y="1055"/>
                  <a:pt x="9033" y="1055"/>
                </a:cubicBezTo>
                <a:cubicBezTo>
                  <a:pt x="9033" y="1055"/>
                  <a:pt x="9033" y="1055"/>
                  <a:pt x="9033" y="1055"/>
                </a:cubicBezTo>
                <a:cubicBezTo>
                  <a:pt x="9014" y="919"/>
                  <a:pt x="8982" y="790"/>
                  <a:pt x="8936" y="660"/>
                </a:cubicBezTo>
                <a:cubicBezTo>
                  <a:pt x="8784" y="259"/>
                  <a:pt x="8490" y="0"/>
                  <a:pt x="7950" y="0"/>
                </a:cubicBezTo>
                <a:close/>
              </a:path>
            </a:pathLst>
          </a:custGeom>
          <a:solidFill>
            <a:srgbClr val="383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4394513" y="2381434"/>
            <a:ext cx="159400" cy="190212"/>
          </a:xfrm>
          <a:custGeom>
            <a:rect b="b" l="l" r="r" t="t"/>
            <a:pathLst>
              <a:path extrusionOk="0" fill="none" h="4505" w="3573">
                <a:moveTo>
                  <a:pt x="3573" y="1"/>
                </a:moveTo>
                <a:cubicBezTo>
                  <a:pt x="3573" y="1"/>
                  <a:pt x="1" y="221"/>
                  <a:pt x="997" y="4504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4449386" y="2269715"/>
            <a:ext cx="104081" cy="92805"/>
          </a:xfrm>
          <a:custGeom>
            <a:rect b="b" l="l" r="r" t="t"/>
            <a:pathLst>
              <a:path extrusionOk="0" fill="none" h="2198" w="2333">
                <a:moveTo>
                  <a:pt x="0" y="696"/>
                </a:moveTo>
                <a:cubicBezTo>
                  <a:pt x="0" y="696"/>
                  <a:pt x="2333" y="0"/>
                  <a:pt x="2333" y="2197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3349348" y="3840585"/>
            <a:ext cx="32056" cy="60659"/>
          </a:xfrm>
          <a:custGeom>
            <a:rect b="b" l="l" r="r" t="t"/>
            <a:pathLst>
              <a:path extrusionOk="0" fill="none" h="1862" w="768">
                <a:moveTo>
                  <a:pt x="1" y="1"/>
                </a:moveTo>
                <a:cubicBezTo>
                  <a:pt x="1" y="1"/>
                  <a:pt x="1" y="1056"/>
                  <a:pt x="768" y="1861"/>
                </a:cubicBezTo>
              </a:path>
            </a:pathLst>
          </a:custGeom>
          <a:noFill/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4211962" y="2390723"/>
            <a:ext cx="203388" cy="56071"/>
          </a:xfrm>
          <a:custGeom>
            <a:rect b="b" l="l" r="r" t="t"/>
            <a:pathLst>
              <a:path extrusionOk="0" fill="none" h="1328" w="4559">
                <a:moveTo>
                  <a:pt x="0" y="1030"/>
                </a:moveTo>
                <a:cubicBezTo>
                  <a:pt x="1301" y="1"/>
                  <a:pt x="2559" y="1327"/>
                  <a:pt x="2559" y="1327"/>
                </a:cubicBezTo>
                <a:cubicBezTo>
                  <a:pt x="2559" y="1327"/>
                  <a:pt x="2828" y="150"/>
                  <a:pt x="4559" y="642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3265241" y="4075630"/>
            <a:ext cx="100218" cy="144644"/>
          </a:xfrm>
          <a:custGeom>
            <a:rect b="b" l="l" r="r" t="t"/>
            <a:pathLst>
              <a:path extrusionOk="0" fill="none" h="4440" w="2401">
                <a:moveTo>
                  <a:pt x="10" y="4439"/>
                </a:moveTo>
                <a:cubicBezTo>
                  <a:pt x="10" y="4439"/>
                  <a:pt x="0" y="2220"/>
                  <a:pt x="1718" y="2437"/>
                </a:cubicBezTo>
                <a:cubicBezTo>
                  <a:pt x="1718" y="2437"/>
                  <a:pt x="828" y="1217"/>
                  <a:pt x="2401" y="1"/>
                </a:cubicBezTo>
              </a:path>
            </a:pathLst>
          </a:custGeom>
          <a:noFill/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3320213" y="4220241"/>
            <a:ext cx="44453" cy="90142"/>
          </a:xfrm>
          <a:custGeom>
            <a:rect b="b" l="l" r="r" t="t"/>
            <a:pathLst>
              <a:path extrusionOk="0" fill="none" h="2767" w="1065">
                <a:moveTo>
                  <a:pt x="1064" y="0"/>
                </a:moveTo>
                <a:cubicBezTo>
                  <a:pt x="1064" y="0"/>
                  <a:pt x="0" y="1146"/>
                  <a:pt x="702" y="2767"/>
                </a:cubicBezTo>
              </a:path>
            </a:pathLst>
          </a:custGeom>
          <a:noFill/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4415302" y="2767638"/>
            <a:ext cx="138165" cy="78449"/>
          </a:xfrm>
          <a:custGeom>
            <a:rect b="b" l="l" r="r" t="t"/>
            <a:pathLst>
              <a:path extrusionOk="0" fill="none" h="1858" w="3097">
                <a:moveTo>
                  <a:pt x="3097" y="197"/>
                </a:moveTo>
                <a:cubicBezTo>
                  <a:pt x="1463" y="0"/>
                  <a:pt x="764" y="1579"/>
                  <a:pt x="764" y="1579"/>
                </a:cubicBezTo>
                <a:cubicBezTo>
                  <a:pt x="764" y="1579"/>
                  <a:pt x="334" y="1391"/>
                  <a:pt x="1" y="1857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4309216" y="2508649"/>
            <a:ext cx="122015" cy="64643"/>
          </a:xfrm>
          <a:custGeom>
            <a:rect b="b" l="l" r="r" t="t"/>
            <a:pathLst>
              <a:path extrusionOk="0" fill="none" h="1531" w="2735">
                <a:moveTo>
                  <a:pt x="2735" y="0"/>
                </a:moveTo>
                <a:cubicBezTo>
                  <a:pt x="2735" y="0"/>
                  <a:pt x="1085" y="1530"/>
                  <a:pt x="1" y="0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4431184" y="2625266"/>
            <a:ext cx="122283" cy="57043"/>
          </a:xfrm>
          <a:custGeom>
            <a:rect b="b" l="l" r="r" t="t"/>
            <a:pathLst>
              <a:path extrusionOk="0" fill="none" h="1351" w="2741">
                <a:moveTo>
                  <a:pt x="1" y="434"/>
                </a:moveTo>
                <a:cubicBezTo>
                  <a:pt x="1" y="434"/>
                  <a:pt x="1709" y="1"/>
                  <a:pt x="2741" y="1350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4622856" y="2155927"/>
            <a:ext cx="404903" cy="831657"/>
          </a:xfrm>
          <a:custGeom>
            <a:rect b="b" l="l" r="r" t="t"/>
            <a:pathLst>
              <a:path extrusionOk="0" h="19697" w="9076">
                <a:moveTo>
                  <a:pt x="1127" y="0"/>
                </a:moveTo>
                <a:cubicBezTo>
                  <a:pt x="586" y="0"/>
                  <a:pt x="292" y="259"/>
                  <a:pt x="140" y="660"/>
                </a:cubicBezTo>
                <a:cubicBezTo>
                  <a:pt x="95" y="790"/>
                  <a:pt x="62" y="919"/>
                  <a:pt x="43" y="1055"/>
                </a:cubicBezTo>
                <a:cubicBezTo>
                  <a:pt x="43" y="1055"/>
                  <a:pt x="43" y="1055"/>
                  <a:pt x="43" y="1055"/>
                </a:cubicBezTo>
                <a:cubicBezTo>
                  <a:pt x="30" y="1055"/>
                  <a:pt x="4" y="18726"/>
                  <a:pt x="1" y="18730"/>
                </a:cubicBezTo>
                <a:cubicBezTo>
                  <a:pt x="1" y="18730"/>
                  <a:pt x="1" y="18730"/>
                  <a:pt x="1" y="18730"/>
                </a:cubicBezTo>
                <a:cubicBezTo>
                  <a:pt x="17" y="18730"/>
                  <a:pt x="3" y="19697"/>
                  <a:pt x="1123" y="19697"/>
                </a:cubicBezTo>
                <a:cubicBezTo>
                  <a:pt x="1919" y="19697"/>
                  <a:pt x="2188" y="19128"/>
                  <a:pt x="2236" y="18383"/>
                </a:cubicBezTo>
                <a:cubicBezTo>
                  <a:pt x="2441" y="18443"/>
                  <a:pt x="2647" y="18472"/>
                  <a:pt x="2850" y="18472"/>
                </a:cubicBezTo>
                <a:cubicBezTo>
                  <a:pt x="3758" y="18472"/>
                  <a:pt x="4600" y="17901"/>
                  <a:pt x="4915" y="17002"/>
                </a:cubicBezTo>
                <a:cubicBezTo>
                  <a:pt x="5970" y="16727"/>
                  <a:pt x="6704" y="15776"/>
                  <a:pt x="6704" y="14685"/>
                </a:cubicBezTo>
                <a:cubicBezTo>
                  <a:pt x="6704" y="14595"/>
                  <a:pt x="6698" y="14508"/>
                  <a:pt x="6688" y="14417"/>
                </a:cubicBezTo>
                <a:cubicBezTo>
                  <a:pt x="8040" y="13725"/>
                  <a:pt x="8412" y="11961"/>
                  <a:pt x="7458" y="10780"/>
                </a:cubicBezTo>
                <a:cubicBezTo>
                  <a:pt x="8956" y="9839"/>
                  <a:pt x="9076" y="7697"/>
                  <a:pt x="7691" y="6594"/>
                </a:cubicBezTo>
                <a:cubicBezTo>
                  <a:pt x="8183" y="5704"/>
                  <a:pt x="8060" y="4601"/>
                  <a:pt x="7387" y="3841"/>
                </a:cubicBezTo>
                <a:cubicBezTo>
                  <a:pt x="6921" y="3315"/>
                  <a:pt x="6264" y="3033"/>
                  <a:pt x="5593" y="3033"/>
                </a:cubicBezTo>
                <a:cubicBezTo>
                  <a:pt x="5289" y="3033"/>
                  <a:pt x="4982" y="3091"/>
                  <a:pt x="4689" y="3210"/>
                </a:cubicBezTo>
                <a:cubicBezTo>
                  <a:pt x="4692" y="3152"/>
                  <a:pt x="4695" y="3093"/>
                  <a:pt x="4695" y="3035"/>
                </a:cubicBezTo>
                <a:cubicBezTo>
                  <a:pt x="4704" y="1804"/>
                  <a:pt x="3702" y="834"/>
                  <a:pt x="2514" y="834"/>
                </a:cubicBezTo>
                <a:cubicBezTo>
                  <a:pt x="2400" y="834"/>
                  <a:pt x="2285" y="843"/>
                  <a:pt x="2168" y="861"/>
                </a:cubicBezTo>
                <a:cubicBezTo>
                  <a:pt x="2045" y="353"/>
                  <a:pt x="1751" y="0"/>
                  <a:pt x="1127" y="0"/>
                </a:cubicBezTo>
                <a:close/>
              </a:path>
            </a:pathLst>
          </a:custGeom>
          <a:solidFill>
            <a:srgbClr val="383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4590091" y="2381434"/>
            <a:ext cx="159400" cy="190212"/>
          </a:xfrm>
          <a:custGeom>
            <a:rect b="b" l="l" r="r" t="t"/>
            <a:pathLst>
              <a:path extrusionOk="0" fill="none" h="4505" w="3573">
                <a:moveTo>
                  <a:pt x="1" y="1"/>
                </a:moveTo>
                <a:cubicBezTo>
                  <a:pt x="1" y="1"/>
                  <a:pt x="3572" y="221"/>
                  <a:pt x="2573" y="4504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4590537" y="2269715"/>
            <a:ext cx="103947" cy="92805"/>
          </a:xfrm>
          <a:custGeom>
            <a:rect b="b" l="l" r="r" t="t"/>
            <a:pathLst>
              <a:path extrusionOk="0" fill="none" h="2198" w="2330">
                <a:moveTo>
                  <a:pt x="2330" y="696"/>
                </a:moveTo>
                <a:cubicBezTo>
                  <a:pt x="2330" y="696"/>
                  <a:pt x="0" y="0"/>
                  <a:pt x="0" y="2197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4764300" y="2283902"/>
            <a:ext cx="34262" cy="78618"/>
          </a:xfrm>
          <a:custGeom>
            <a:rect b="b" l="l" r="r" t="t"/>
            <a:pathLst>
              <a:path extrusionOk="0" fill="none" h="1862" w="768">
                <a:moveTo>
                  <a:pt x="767" y="1"/>
                </a:moveTo>
                <a:cubicBezTo>
                  <a:pt x="767" y="1"/>
                  <a:pt x="767" y="1056"/>
                  <a:pt x="1" y="1861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4728655" y="2390723"/>
            <a:ext cx="203433" cy="56071"/>
          </a:xfrm>
          <a:custGeom>
            <a:rect b="b" l="l" r="r" t="t"/>
            <a:pathLst>
              <a:path extrusionOk="0" fill="none" h="1328" w="4560">
                <a:moveTo>
                  <a:pt x="4559" y="1030"/>
                </a:moveTo>
                <a:cubicBezTo>
                  <a:pt x="3258" y="1"/>
                  <a:pt x="1997" y="1327"/>
                  <a:pt x="1997" y="1327"/>
                </a:cubicBezTo>
                <a:cubicBezTo>
                  <a:pt x="1997" y="1327"/>
                  <a:pt x="1731" y="150"/>
                  <a:pt x="1" y="642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4781342" y="2588533"/>
            <a:ext cx="107115" cy="187468"/>
          </a:xfrm>
          <a:custGeom>
            <a:rect b="b" l="l" r="r" t="t"/>
            <a:pathLst>
              <a:path extrusionOk="0" fill="none" h="4440" w="2401">
                <a:moveTo>
                  <a:pt x="2391" y="4439"/>
                </a:moveTo>
                <a:cubicBezTo>
                  <a:pt x="2391" y="4439"/>
                  <a:pt x="2401" y="2220"/>
                  <a:pt x="683" y="2437"/>
                </a:cubicBezTo>
                <a:cubicBezTo>
                  <a:pt x="683" y="2437"/>
                  <a:pt x="1573" y="1217"/>
                  <a:pt x="0" y="1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4782189" y="2775956"/>
            <a:ext cx="47557" cy="116830"/>
          </a:xfrm>
          <a:custGeom>
            <a:rect b="b" l="l" r="r" t="t"/>
            <a:pathLst>
              <a:path extrusionOk="0" fill="none" h="2767" w="1066">
                <a:moveTo>
                  <a:pt x="1" y="0"/>
                </a:moveTo>
                <a:cubicBezTo>
                  <a:pt x="1" y="0"/>
                  <a:pt x="1065" y="1146"/>
                  <a:pt x="363" y="2767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4590537" y="2767638"/>
            <a:ext cx="138165" cy="78449"/>
          </a:xfrm>
          <a:custGeom>
            <a:rect b="b" l="l" r="r" t="t"/>
            <a:pathLst>
              <a:path extrusionOk="0" fill="none" h="1858" w="3097">
                <a:moveTo>
                  <a:pt x="0" y="197"/>
                </a:moveTo>
                <a:cubicBezTo>
                  <a:pt x="1631" y="0"/>
                  <a:pt x="2330" y="1579"/>
                  <a:pt x="2330" y="1579"/>
                </a:cubicBezTo>
                <a:cubicBezTo>
                  <a:pt x="2330" y="1579"/>
                  <a:pt x="2763" y="1391"/>
                  <a:pt x="3097" y="1857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4712774" y="2508649"/>
            <a:ext cx="122015" cy="64643"/>
          </a:xfrm>
          <a:custGeom>
            <a:rect b="b" l="l" r="r" t="t"/>
            <a:pathLst>
              <a:path extrusionOk="0" fill="none" h="1531" w="2735">
                <a:moveTo>
                  <a:pt x="1" y="0"/>
                </a:moveTo>
                <a:cubicBezTo>
                  <a:pt x="1" y="0"/>
                  <a:pt x="1651" y="1530"/>
                  <a:pt x="2734" y="0"/>
                </a:cubicBezTo>
              </a:path>
            </a:pathLst>
          </a:custGeom>
          <a:solidFill>
            <a:srgbClr val="FC2E12"/>
          </a:solidFill>
          <a:ln cap="rnd" cmpd="sng" w="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6"/>
          <p:cNvSpPr txBox="1"/>
          <p:nvPr>
            <p:ph idx="1" type="subTitle"/>
          </p:nvPr>
        </p:nvSpPr>
        <p:spPr>
          <a:xfrm>
            <a:off x="1155334" y="2099767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ARDUINO IDE</a:t>
            </a:r>
            <a:endParaRPr sz="1800"/>
          </a:p>
        </p:txBody>
      </p:sp>
      <p:sp>
        <p:nvSpPr>
          <p:cNvPr id="944" name="Google Shape;944;p36"/>
          <p:cNvSpPr txBox="1"/>
          <p:nvPr>
            <p:ph idx="1" type="subTitle"/>
          </p:nvPr>
        </p:nvSpPr>
        <p:spPr>
          <a:xfrm>
            <a:off x="1155334" y="3082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PuTTy</a:t>
            </a:r>
            <a:endParaRPr sz="1800"/>
          </a:p>
        </p:txBody>
      </p:sp>
      <p:sp>
        <p:nvSpPr>
          <p:cNvPr id="945" name="Google Shape;945;p36"/>
          <p:cNvSpPr txBox="1"/>
          <p:nvPr>
            <p:ph idx="1" type="subTitle"/>
          </p:nvPr>
        </p:nvSpPr>
        <p:spPr>
          <a:xfrm>
            <a:off x="5773234" y="2624254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PYTHON</a:t>
            </a:r>
            <a:endParaRPr sz="1800"/>
          </a:p>
        </p:txBody>
      </p:sp>
      <p:sp>
        <p:nvSpPr>
          <p:cNvPr id="946" name="Google Shape;946;p36"/>
          <p:cNvSpPr txBox="1"/>
          <p:nvPr>
            <p:ph idx="1" type="subTitle"/>
          </p:nvPr>
        </p:nvSpPr>
        <p:spPr>
          <a:xfrm>
            <a:off x="5700884" y="16163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ANACONDA</a:t>
            </a:r>
            <a:endParaRPr sz="1800"/>
          </a:p>
        </p:txBody>
      </p:sp>
      <p:sp>
        <p:nvSpPr>
          <p:cNvPr id="947" name="Google Shape;947;p36"/>
          <p:cNvSpPr txBox="1"/>
          <p:nvPr>
            <p:ph idx="2" type="subTitle"/>
          </p:nvPr>
        </p:nvSpPr>
        <p:spPr>
          <a:xfrm>
            <a:off x="1598575" y="2411525"/>
            <a:ext cx="1401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Integrating MCU with Sensors and PC</a:t>
            </a:r>
            <a:endParaRPr sz="1000"/>
          </a:p>
        </p:txBody>
      </p:sp>
      <p:sp>
        <p:nvSpPr>
          <p:cNvPr id="948" name="Google Shape;948;p36"/>
          <p:cNvSpPr txBox="1"/>
          <p:nvPr>
            <p:ph idx="2" type="subTitle"/>
          </p:nvPr>
        </p:nvSpPr>
        <p:spPr>
          <a:xfrm>
            <a:off x="1509625" y="3453425"/>
            <a:ext cx="15792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Reading and Logging Data from Serial Monitor</a:t>
            </a:r>
            <a:endParaRPr sz="1000"/>
          </a:p>
        </p:txBody>
      </p:sp>
      <p:sp>
        <p:nvSpPr>
          <p:cNvPr id="949" name="Google Shape;949;p36"/>
          <p:cNvSpPr txBox="1"/>
          <p:nvPr>
            <p:ph idx="2" type="subTitle"/>
          </p:nvPr>
        </p:nvSpPr>
        <p:spPr>
          <a:xfrm>
            <a:off x="5885575" y="2885700"/>
            <a:ext cx="2063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Integrating Everything Together as a Final Terminal Application</a:t>
            </a:r>
            <a:endParaRPr sz="1000"/>
          </a:p>
        </p:txBody>
      </p:sp>
      <p:sp>
        <p:nvSpPr>
          <p:cNvPr id="950" name="Google Shape;950;p36"/>
          <p:cNvSpPr txBox="1"/>
          <p:nvPr>
            <p:ph idx="2" type="subTitle"/>
          </p:nvPr>
        </p:nvSpPr>
        <p:spPr>
          <a:xfrm>
            <a:off x="6055175" y="1948225"/>
            <a:ext cx="15792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Preparation &amp; Model </a:t>
            </a:r>
            <a:r>
              <a:rPr lang="en" sz="1000"/>
              <a:t>Training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7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956" name="Google Shape;9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953" y="2255403"/>
            <a:ext cx="568674" cy="56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37"/>
          <p:cNvCxnSpPr>
            <a:stCxn id="958" idx="4"/>
            <a:endCxn id="959" idx="2"/>
          </p:cNvCxnSpPr>
          <p:nvPr/>
        </p:nvCxnSpPr>
        <p:spPr>
          <a:xfrm>
            <a:off x="2875297" y="2976328"/>
            <a:ext cx="1273800" cy="7695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p37"/>
          <p:cNvSpPr/>
          <p:nvPr/>
        </p:nvSpPr>
        <p:spPr>
          <a:xfrm>
            <a:off x="2466247" y="2158228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7"/>
          <p:cNvSpPr/>
          <p:nvPr/>
        </p:nvSpPr>
        <p:spPr>
          <a:xfrm>
            <a:off x="4149094" y="3336665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7"/>
          <p:cNvSpPr/>
          <p:nvPr/>
        </p:nvSpPr>
        <p:spPr>
          <a:xfrm>
            <a:off x="5714691" y="2190240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1" name="Google Shape;961;p37"/>
          <p:cNvCxnSpPr>
            <a:stCxn id="959" idx="6"/>
            <a:endCxn id="960" idx="4"/>
          </p:cNvCxnSpPr>
          <p:nvPr/>
        </p:nvCxnSpPr>
        <p:spPr>
          <a:xfrm flipH="1" rot="10800000">
            <a:off x="4967194" y="3008315"/>
            <a:ext cx="1156500" cy="7374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37"/>
          <p:cNvSpPr txBox="1"/>
          <p:nvPr>
            <p:ph idx="4294967295" type="title"/>
          </p:nvPr>
        </p:nvSpPr>
        <p:spPr>
          <a:xfrm>
            <a:off x="364450" y="2167300"/>
            <a:ext cx="21018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Initialize PuTTy on applicable COM Port with given Baud Rate</a:t>
            </a:r>
            <a:endParaRPr sz="1200"/>
          </a:p>
        </p:txBody>
      </p:sp>
      <p:grpSp>
        <p:nvGrpSpPr>
          <p:cNvPr id="963" name="Google Shape;963;p37"/>
          <p:cNvGrpSpPr/>
          <p:nvPr/>
        </p:nvGrpSpPr>
        <p:grpSpPr>
          <a:xfrm>
            <a:off x="4258699" y="3489777"/>
            <a:ext cx="544563" cy="511895"/>
            <a:chOff x="4815575" y="1416800"/>
            <a:chExt cx="73750" cy="71400"/>
          </a:xfrm>
        </p:grpSpPr>
        <p:sp>
          <p:nvSpPr>
            <p:cNvPr id="964" name="Google Shape;964;p37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37"/>
          <p:cNvSpPr txBox="1"/>
          <p:nvPr>
            <p:ph idx="4294967295" type="title"/>
          </p:nvPr>
        </p:nvSpPr>
        <p:spPr>
          <a:xfrm>
            <a:off x="3693388" y="4154775"/>
            <a:ext cx="17295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Repeat for Every Gesture</a:t>
            </a:r>
            <a:endParaRPr sz="1200"/>
          </a:p>
        </p:txBody>
      </p:sp>
      <p:grpSp>
        <p:nvGrpSpPr>
          <p:cNvPr id="968" name="Google Shape;968;p37"/>
          <p:cNvGrpSpPr/>
          <p:nvPr/>
        </p:nvGrpSpPr>
        <p:grpSpPr>
          <a:xfrm>
            <a:off x="5839380" y="2334052"/>
            <a:ext cx="568714" cy="530488"/>
            <a:chOff x="729238" y="1179665"/>
            <a:chExt cx="1636117" cy="1526144"/>
          </a:xfrm>
        </p:grpSpPr>
        <p:grpSp>
          <p:nvGrpSpPr>
            <p:cNvPr id="969" name="Google Shape;969;p37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970" name="Google Shape;970;p37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0" name="Google Shape;980;p37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81" name="Google Shape;981;p37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37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992" name="Google Shape;992;p37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2" name="Google Shape;1002;p37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1003" name="Google Shape;1003;p37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3" name="Google Shape;1013;p37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1014" name="Google Shape;1014;p37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" name="Google Shape;1024;p37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1025" name="Google Shape;1025;p37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37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1036" name="Google Shape;1036;p37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6" name="Google Shape;1046;p37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1047" name="Google Shape;1047;p37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" name="Google Shape;1057;p37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1058" name="Google Shape;1058;p37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8" name="Google Shape;1068;p37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1069" name="Google Shape;1069;p37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9" name="Google Shape;1079;p37"/>
          <p:cNvSpPr txBox="1"/>
          <p:nvPr>
            <p:ph idx="4294967295" type="title"/>
          </p:nvPr>
        </p:nvSpPr>
        <p:spPr>
          <a:xfrm>
            <a:off x="6532800" y="2125600"/>
            <a:ext cx="20571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Record Data with Glove in the Gesture Position for a Set Amount of Time saved as log file</a:t>
            </a:r>
            <a:endParaRPr sz="1200"/>
          </a:p>
        </p:txBody>
      </p:sp>
      <p:pic>
        <p:nvPicPr>
          <p:cNvPr id="1080" name="Google Shape;10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985" y="1387360"/>
            <a:ext cx="1111775" cy="1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37"/>
          <p:cNvSpPr/>
          <p:nvPr/>
        </p:nvSpPr>
        <p:spPr>
          <a:xfrm>
            <a:off x="3892360" y="1347250"/>
            <a:ext cx="1346100" cy="1610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2" name="Google Shape;1082;p37"/>
          <p:cNvGrpSpPr/>
          <p:nvPr/>
        </p:nvGrpSpPr>
        <p:grpSpPr>
          <a:xfrm>
            <a:off x="3887856" y="2994708"/>
            <a:ext cx="1355182" cy="45677"/>
            <a:chOff x="819025" y="3822075"/>
            <a:chExt cx="891450" cy="25125"/>
          </a:xfrm>
        </p:grpSpPr>
        <p:sp>
          <p:nvSpPr>
            <p:cNvPr id="1083" name="Google Shape;1083;p37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